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5" r:id="rId3"/>
    <p:sldId id="258" r:id="rId4"/>
    <p:sldId id="257" r:id="rId5"/>
    <p:sldId id="260" r:id="rId6"/>
    <p:sldId id="261" r:id="rId7"/>
    <p:sldId id="262" r:id="rId8"/>
    <p:sldId id="273" r:id="rId9"/>
    <p:sldId id="274" r:id="rId10"/>
    <p:sldId id="259" r:id="rId11"/>
    <p:sldId id="277" r:id="rId12"/>
    <p:sldId id="306" r:id="rId13"/>
    <p:sldId id="276" r:id="rId14"/>
    <p:sldId id="307" r:id="rId15"/>
    <p:sldId id="30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27"/>
    <p:restoredTop sz="93095"/>
  </p:normalViewPr>
  <p:slideViewPr>
    <p:cSldViewPr snapToGrid="0" snapToObjects="1">
      <p:cViewPr varScale="1">
        <p:scale>
          <a:sx n="90" d="100"/>
          <a:sy n="90" d="100"/>
        </p:scale>
        <p:origin x="-96" y="-4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EFF2CF-CF72-9445-B743-2647943AD6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21059A5-B0D2-9D47-AFD6-B399369BFA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5CE09C-C5F8-4641-87F2-ADE79159D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FD952-D311-864F-AF6A-1247F6ECAE80}" type="datetimeFigureOut">
              <a:rPr lang="en-US" smtClean="0"/>
              <a:t>19/7/24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52A94FB-CD4A-484A-8297-720001FAA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D0E434-338A-424A-A008-F9B9EA69A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027D1-8FF6-AD40-A013-4F4E9718F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89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842BD-4177-7E46-999A-AF2DB7C37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59CA409-F664-3445-8020-A32BC5E3F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12683D-6DC2-5340-A144-7CC38F4E4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FD952-D311-864F-AF6A-1247F6ECAE80}" type="datetimeFigureOut">
              <a:rPr lang="en-US" smtClean="0"/>
              <a:t>19/7/24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7F88A67-6126-0E4F-B909-2B19945A5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6E3222-6A84-B947-9E7A-C71E333E8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027D1-8FF6-AD40-A013-4F4E9718F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3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F8BDB27-2FC2-F947-BC0E-DB9A931782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02E7DF5-90C7-4F42-93AD-B21253A1BF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52BA67-F271-964D-B011-904EAE4B1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FD952-D311-864F-AF6A-1247F6ECAE80}" type="datetimeFigureOut">
              <a:rPr lang="en-US" smtClean="0"/>
              <a:t>19/7/24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1A899B0-24CC-BB47-B3F7-1FFBC5260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5F16CF-A36B-8440-8A6A-1FACD6A5E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027D1-8FF6-AD40-A013-4F4E9718F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79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D33EC5-7C97-B04A-A317-2AE4C848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8B8A9BD-710F-9644-9536-68CECE8B6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D9E12B-B806-A54C-992C-B3F3C4640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FD952-D311-864F-AF6A-1247F6ECAE80}" type="datetimeFigureOut">
              <a:rPr lang="en-US" smtClean="0"/>
              <a:t>19/7/24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6457E0-253B-C743-96FF-B36FC87A3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50E5BBE-01A6-DE42-A139-8CB3A98DB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027D1-8FF6-AD40-A013-4F4E9718F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10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8ECE71-FF4A-634A-BADE-A73D2663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7F9D901-0D28-D947-ACDE-B6990AE85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EB7667-BF69-B946-903A-B8A7EAE20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FD952-D311-864F-AF6A-1247F6ECAE80}" type="datetimeFigureOut">
              <a:rPr lang="en-US" smtClean="0"/>
              <a:t>19/7/24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40FF62-2585-C040-9297-0FE1EDFE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711424-BBC6-B942-848D-F04E506D5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027D1-8FF6-AD40-A013-4F4E9718F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39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0346E1-640C-3D48-9A12-8A1BE9B1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15D550-84E8-2C45-9534-DE010D50C1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8EE3CFA-4C88-4C44-B120-1BB98F8C9F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CBF3791-4FCE-E243-8455-CE73931BD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FD952-D311-864F-AF6A-1247F6ECAE80}" type="datetimeFigureOut">
              <a:rPr lang="en-US" smtClean="0"/>
              <a:t>19/7/24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B00C03E-3038-A341-98A3-C2365DE47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47C3FBF-850B-0F4D-ADF7-AAB4D0967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027D1-8FF6-AD40-A013-4F4E9718F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87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6511F1-F629-B449-A59E-6BFB9E91D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01405B-DBA0-C445-800B-7370857BC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85099AB-4F38-9F49-A632-CDBFE12388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2BDB025-87CB-0E4D-8A1A-3732E25B0C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28F5A3A-C0A9-F04B-A64B-CD17B2DF2D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2DF3653-623E-1340-AB4D-279680549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FD952-D311-864F-AF6A-1247F6ECAE80}" type="datetimeFigureOut">
              <a:rPr lang="en-US" smtClean="0"/>
              <a:t>19/7/24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016672B-C2A7-CC48-AB6F-DB61383CC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3382CAC-8FA7-3146-9E97-30739DFB6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027D1-8FF6-AD40-A013-4F4E9718F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1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DFC63F-F6F5-1643-9191-783330FFC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AFC18F7-36A4-A644-9ABB-3B703FCA7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FD952-D311-864F-AF6A-1247F6ECAE80}" type="datetimeFigureOut">
              <a:rPr lang="en-US" smtClean="0"/>
              <a:t>19/7/24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CAA359A-452D-4A4F-BABE-796CB5BF8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C43F712-7811-6B4F-B977-D1CF2C12F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027D1-8FF6-AD40-A013-4F4E9718F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17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07249E6-E4B6-F046-B5A9-EDFE8F598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FD952-D311-864F-AF6A-1247F6ECAE80}" type="datetimeFigureOut">
              <a:rPr lang="en-US" smtClean="0"/>
              <a:t>19/7/24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7513C30-4521-A040-8AD4-7F017048E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537498A-7273-0348-8ABE-AABB9E2D7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027D1-8FF6-AD40-A013-4F4E9718F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6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663B00-6127-0F42-9281-18E022D48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403916-19F3-5C4C-85DC-26A96EA7E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7853DDE-C41F-524E-B69D-5A7AF98954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FAAD7E8-97E3-1040-8202-D717693C4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FD952-D311-864F-AF6A-1247F6ECAE80}" type="datetimeFigureOut">
              <a:rPr lang="en-US" smtClean="0"/>
              <a:t>19/7/24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2696909-396C-924F-9B73-66DE99E4D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5CF3A5B-9B14-B14E-9BC6-BEB2E3174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027D1-8FF6-AD40-A013-4F4E9718F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70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AE6A73-B35D-3D48-BC1F-FF9595651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4E9F21F-1D4D-E942-B593-C1E87446A0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1DC5CBC-F397-0E43-8364-9FAD71F11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F4D993F-8B53-B14C-A7D2-63D45A6BC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FD952-D311-864F-AF6A-1247F6ECAE80}" type="datetimeFigureOut">
              <a:rPr lang="en-US" smtClean="0"/>
              <a:t>19/7/24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934C755-189B-E04C-B804-4358C5EA2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301F08A-B6D7-E840-B088-A673B0B31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027D1-8FF6-AD40-A013-4F4E9718F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94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58359BE-0A62-5144-8615-5C8FBCFB6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BA636B2-D084-D74D-B356-EFD4E9858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DAB833-22D7-454F-8F03-84D4FE2612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FD952-D311-864F-AF6A-1247F6ECAE80}" type="datetimeFigureOut">
              <a:rPr lang="en-US" smtClean="0"/>
              <a:t>19/7/24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03E8E59-1860-684C-91E7-6F81EB74C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FFE87E2-DDEC-2842-B23F-26CF3F875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027D1-8FF6-AD40-A013-4F4E9718F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7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tiff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microsoft.com/office/2007/relationships/hdphoto" Target="../media/hdphoto3.wdp"/><Relationship Id="rId7" Type="http://schemas.openxmlformats.org/officeDocument/2006/relationships/image" Target="../media/image11.png"/><Relationship Id="rId8" Type="http://schemas.openxmlformats.org/officeDocument/2006/relationships/image" Target="../media/image15.jpeg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32.png"/><Relationship Id="rId5" Type="http://schemas.openxmlformats.org/officeDocument/2006/relationships/image" Target="../media/image29.png"/><Relationship Id="rId6" Type="http://schemas.openxmlformats.org/officeDocument/2006/relationships/image" Target="../media/image11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9F10A5-29E6-9B46-9FE3-F625D93DD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44676"/>
            <a:ext cx="9144000" cy="2387600"/>
          </a:xfrm>
        </p:spPr>
        <p:txBody>
          <a:bodyPr/>
          <a:lstStyle/>
          <a:p>
            <a:r>
              <a:rPr lang="en-US" altLang="zh-CN" dirty="0"/>
              <a:t>8</a:t>
            </a:r>
            <a:r>
              <a:rPr lang="en-US" dirty="0"/>
              <a:t> Sports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79F615-5F36-1F41-B318-35E109AEC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733" y="3728432"/>
            <a:ext cx="4446534" cy="267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30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F23237E-7E28-0E40-A1CD-88A0D9CE8565}"/>
              </a:ext>
            </a:extLst>
          </p:cNvPr>
          <p:cNvSpPr/>
          <p:nvPr/>
        </p:nvSpPr>
        <p:spPr>
          <a:xfrm>
            <a:off x="1515291" y="3798102"/>
            <a:ext cx="7859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b</a:t>
            </a:r>
            <a:r>
              <a:rPr lang="en-US" altLang="zh-CN" sz="3200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ǎn</a:t>
            </a:r>
            <a:r>
              <a:rPr lang="en-US" altLang="zh-CN" sz="3200" b="1" dirty="0">
                <a:solidFill>
                  <a:schemeClr val="accent4"/>
                </a:solidFill>
                <a:cs typeface="Calibri" panose="020F0502020204030204" pitchFamily="34" charset="0"/>
              </a:rPr>
              <a:t>                                   </a:t>
            </a:r>
            <a:r>
              <a:rPr lang="en-AU" sz="3200" b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q</a:t>
            </a:r>
            <a:r>
              <a:rPr lang="en-AU" sz="3200" b="1" dirty="0" err="1">
                <a:solidFill>
                  <a:schemeClr val="accent4"/>
                </a:solidFill>
                <a:cs typeface="Times New Roman" panose="02020603050405020304" pitchFamily="18" charset="0"/>
              </a:rPr>
              <a:t>iú</a:t>
            </a:r>
            <a:r>
              <a:rPr lang="en-AU" sz="3200" b="1" dirty="0">
                <a:cs typeface="Times New Roman" panose="02020603050405020304" pitchFamily="18" charset="0"/>
              </a:rPr>
              <a:t>  </a:t>
            </a:r>
            <a:endParaRPr lang="en-US" sz="3200" b="1" dirty="0"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355243D4-D996-AB45-BB03-F42B8B179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767" y="4228651"/>
            <a:ext cx="5103536" cy="1325563"/>
          </a:xfrm>
        </p:spPr>
        <p:txBody>
          <a:bodyPr>
            <a:normAutofit/>
          </a:bodyPr>
          <a:lstStyle/>
          <a:p>
            <a:r>
              <a:rPr lang="zh-CN" altLang="en-US" sz="6000" dirty="0">
                <a:latin typeface="NSimSun" panose="02010609030101010101" pitchFamily="49" charset="-122"/>
                <a:ea typeface="NSimSun" panose="02010609030101010101" pitchFamily="49" charset="-122"/>
              </a:rPr>
              <a:t>板        </a:t>
            </a:r>
            <a:r>
              <a:rPr lang="en-US" altLang="zh-CN" sz="6000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       </a:t>
            </a:r>
            <a:r>
              <a:rPr lang="ja-JP" altLang="en-US" sz="6000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球</a:t>
            </a:r>
            <a:endParaRPr lang="en-US" sz="6000" dirty="0"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65596" y="2572002"/>
            <a:ext cx="7409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+mj-cs"/>
              </a:rPr>
              <a:t>+</a:t>
            </a:r>
            <a:endParaRPr lang="en-AU" sz="7200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F23237E-7E28-0E40-A1CD-88A0D9CE8565}"/>
              </a:ext>
            </a:extLst>
          </p:cNvPr>
          <p:cNvSpPr/>
          <p:nvPr/>
        </p:nvSpPr>
        <p:spPr>
          <a:xfrm>
            <a:off x="1449767" y="5424488"/>
            <a:ext cx="73329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cs typeface="Times New Roman" panose="02020603050405020304" pitchFamily="18" charset="0"/>
              </a:rPr>
              <a:t>board                                      ball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58322" y="2183128"/>
            <a:ext cx="6447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>
                <a:solidFill>
                  <a:prstClr val="black"/>
                </a:solidFill>
                <a:ea typeface="Songti TC" panose="02010600040101010101" pitchFamily="2" charset="-120"/>
                <a:cs typeface="+mj-cs"/>
              </a:rPr>
              <a:t>=</a:t>
            </a:r>
            <a:endParaRPr lang="en-AU" sz="7200" dirty="0"/>
          </a:p>
        </p:txBody>
      </p:sp>
      <p:sp>
        <p:nvSpPr>
          <p:cNvPr id="13" name="Rectangle 12"/>
          <p:cNvSpPr/>
          <p:nvPr/>
        </p:nvSpPr>
        <p:spPr>
          <a:xfrm>
            <a:off x="9473043" y="4437001"/>
            <a:ext cx="172354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dirty="0">
                <a:solidFill>
                  <a:prstClr val="black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+mj-cs"/>
              </a:rPr>
              <a:t>板</a:t>
            </a:r>
            <a:r>
              <a:rPr lang="ja-JP" altLang="en-US" sz="6000" dirty="0">
                <a:solidFill>
                  <a:prstClr val="black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+mj-cs"/>
              </a:rPr>
              <a:t>球</a:t>
            </a:r>
            <a:endParaRPr lang="en-AU" sz="6000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F23237E-7E28-0E40-A1CD-88A0D9CE8565}"/>
              </a:ext>
            </a:extLst>
          </p:cNvPr>
          <p:cNvSpPr/>
          <p:nvPr/>
        </p:nvSpPr>
        <p:spPr>
          <a:xfrm>
            <a:off x="9606997" y="3969906"/>
            <a:ext cx="18360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cs typeface="Times New Roman" panose="02020603050405020304" pitchFamily="18" charset="0"/>
              </a:rPr>
              <a:t>b</a:t>
            </a:r>
            <a:r>
              <a:rPr lang="en-US" altLang="zh-CN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ǎn</a:t>
            </a:r>
            <a:r>
              <a:rPr lang="en-US" altLang="zh-CN" sz="3200" b="1" dirty="0">
                <a:cs typeface="Calibri" panose="020F0502020204030204" pitchFamily="34" charset="0"/>
              </a:rPr>
              <a:t>  </a:t>
            </a:r>
            <a:r>
              <a:rPr lang="en-AU" sz="3200" b="1" dirty="0" err="1">
                <a:cs typeface="Times New Roman" panose="02020603050405020304" pitchFamily="18" charset="0"/>
              </a:rPr>
              <a:t>qiú</a:t>
            </a:r>
            <a:r>
              <a:rPr lang="en-AU" sz="3200" b="1" dirty="0">
                <a:cs typeface="Times New Roman" panose="02020603050405020304" pitchFamily="18" charset="0"/>
              </a:rPr>
              <a:t>  </a:t>
            </a:r>
            <a:endParaRPr lang="en-US" sz="3200" b="1" dirty="0"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F23237E-7E28-0E40-A1CD-88A0D9CE8565}"/>
              </a:ext>
            </a:extLst>
          </p:cNvPr>
          <p:cNvSpPr/>
          <p:nvPr/>
        </p:nvSpPr>
        <p:spPr>
          <a:xfrm>
            <a:off x="9490537" y="5442000"/>
            <a:ext cx="1706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cs typeface="Times New Roman" panose="02020603050405020304" pitchFamily="18" charset="0"/>
              </a:rPr>
              <a:t>   </a:t>
            </a:r>
            <a:r>
              <a:rPr lang="en-US" altLang="zh-CN" sz="2800" b="1" dirty="0">
                <a:cs typeface="Times New Roman" panose="02020603050405020304" pitchFamily="18" charset="0"/>
              </a:rPr>
              <a:t>cricket</a:t>
            </a:r>
            <a:endParaRPr 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 flipH="1">
            <a:off x="5908817" y="245353"/>
            <a:ext cx="3782017" cy="1332834"/>
          </a:xfrm>
          <a:prstGeom prst="wedgeRoundRectCallout">
            <a:avLst/>
          </a:prstGeom>
          <a:ln w="38100">
            <a:solidFill>
              <a:srgbClr val="DE1CA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Board ball!</a:t>
            </a:r>
          </a:p>
          <a:p>
            <a:pPr algn="ctr"/>
            <a:r>
              <a:rPr lang="en-US" sz="2800" b="1" dirty="0"/>
              <a:t>That is Cricket!</a:t>
            </a:r>
            <a:endParaRPr lang="en-AU" sz="2800" b="1" dirty="0"/>
          </a:p>
        </p:txBody>
      </p:sp>
      <p:sp>
        <p:nvSpPr>
          <p:cNvPr id="2" name="AutoShape 2" descr="Image result for ball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23839"/>
          <a:stretch/>
        </p:blipFill>
        <p:spPr>
          <a:xfrm>
            <a:off x="9276605" y="1132672"/>
            <a:ext cx="2133918" cy="2801830"/>
          </a:xfrm>
          <a:prstGeom prst="rect">
            <a:avLst/>
          </a:prstGeom>
        </p:spPr>
      </p:pic>
      <p:pic>
        <p:nvPicPr>
          <p:cNvPr id="3080" name="Picture 8" descr="Image result for ball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58" y="2395938"/>
            <a:ext cx="1258351" cy="125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971" y="2382812"/>
            <a:ext cx="1945306" cy="120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89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1" grpId="0"/>
      <p:bldP spid="12" grpId="0"/>
      <p:bldP spid="13" grpId="0"/>
      <p:bldP spid="15" grpId="0"/>
      <p:bldP spid="16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27564" y="1794752"/>
            <a:ext cx="318156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000" dirty="0">
                <a:latin typeface="NSimSun" panose="02010609030101010101" pitchFamily="49" charset="-122"/>
                <a:ea typeface="NSimSun" panose="02010609030101010101" pitchFamily="49" charset="-122"/>
              </a:rPr>
              <a:t>打</a:t>
            </a:r>
            <a:endParaRPr lang="en-US" altLang="zh-CN" sz="23000" dirty="0">
              <a:latin typeface="NSimSun" panose="02010609030101010101" pitchFamily="49" charset="-122"/>
              <a:ea typeface="NSimSun" panose="02010609030101010101" pitchFamily="49" charset="-122"/>
            </a:endParaRPr>
          </a:p>
          <a:p>
            <a:endParaRPr lang="en-AU" dirty="0"/>
          </a:p>
        </p:txBody>
      </p:sp>
      <p:sp>
        <p:nvSpPr>
          <p:cNvPr id="6" name="Rectangle 5"/>
          <p:cNvSpPr/>
          <p:nvPr/>
        </p:nvSpPr>
        <p:spPr>
          <a:xfrm>
            <a:off x="3683762" y="1078543"/>
            <a:ext cx="1269163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lang="en-US" altLang="zh-CN" sz="7200" kern="0" dirty="0" err="1">
                <a:solidFill>
                  <a:srgbClr val="4472C4"/>
                </a:solidFill>
              </a:rPr>
              <a:t>d</a:t>
            </a:r>
            <a:r>
              <a:rPr lang="en-US" altLang="zh-CN" sz="7200" kern="0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ǎ</a:t>
            </a:r>
            <a:r>
              <a:rPr kumimoji="0" lang="en-AU" sz="7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</a:t>
            </a:r>
            <a:r>
              <a:rPr kumimoji="0" lang="en-AU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</a:t>
            </a:r>
            <a:endParaRPr kumimoji="0" lang="en-US" altLang="zh-CN" sz="40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9" name="AutoShape 6" descr="Image result for æ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410166" cy="341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0" name="AutoShape 8" descr="Image result for æ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369" y="2000752"/>
            <a:ext cx="2699490" cy="35854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6306" t="22871" r="51354" b="30744"/>
          <a:stretch/>
        </p:blipFill>
        <p:spPr>
          <a:xfrm>
            <a:off x="2739949" y="2357226"/>
            <a:ext cx="1436914" cy="284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81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83762" y="1078543"/>
            <a:ext cx="1269163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lang="en-US" altLang="zh-CN" sz="8800" kern="0" dirty="0" err="1" smtClean="0">
                <a:solidFill>
                  <a:srgbClr val="4472C4"/>
                </a:solidFill>
              </a:rPr>
              <a:t>t</a:t>
            </a:r>
            <a:r>
              <a:rPr lang="en-US" altLang="zh-CN" sz="8800" kern="0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ī</a:t>
            </a:r>
            <a:r>
              <a:rPr kumimoji="0" lang="en-AU" sz="7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</a:t>
            </a:r>
            <a:r>
              <a:rPr kumimoji="0" lang="en-AU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</a:t>
            </a:r>
            <a:endParaRPr kumimoji="0" lang="en-US" altLang="zh-CN" sz="40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9" name="AutoShape 6" descr="Image result for æ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410166" cy="341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0" name="AutoShape 8" descr="Image result for æ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5540" y="2011106"/>
            <a:ext cx="3622494" cy="3622494"/>
          </a:xfrm>
          <a:prstGeom prst="rect">
            <a:avLst/>
          </a:prstGeom>
        </p:spPr>
      </p:pic>
      <p:pic>
        <p:nvPicPr>
          <p:cNvPr id="3" name="图片 2" descr="屏幕快照 2018-10-25 17.45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36" y="2354066"/>
            <a:ext cx="34036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88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FA4692C-B323-9E4B-9FA1-E82B7A1B52FF}"/>
              </a:ext>
            </a:extLst>
          </p:cNvPr>
          <p:cNvSpPr txBox="1"/>
          <p:nvPr/>
        </p:nvSpPr>
        <p:spPr>
          <a:xfrm>
            <a:off x="5098231" y="1337553"/>
            <a:ext cx="3181561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latin typeface="NSimSun" panose="02010609030101010101" pitchFamily="49" charset="-122"/>
                <a:ea typeface="NSimSun" panose="02010609030101010101" pitchFamily="49" charset="-122"/>
              </a:rPr>
              <a:t>打</a:t>
            </a:r>
            <a:endParaRPr lang="en-US" altLang="zh-CN" sz="9600" dirty="0">
              <a:latin typeface="NSimSun" panose="02010609030101010101" pitchFamily="49" charset="-122"/>
              <a:ea typeface="NSimSun" panose="02010609030101010101" pitchFamily="49" charset="-122"/>
            </a:endParaRPr>
          </a:p>
          <a:p>
            <a:endParaRPr lang="en-AU" sz="105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0FA3F49-9294-2E45-9D88-846751DAD590}"/>
              </a:ext>
            </a:extLst>
          </p:cNvPr>
          <p:cNvSpPr/>
          <p:nvPr/>
        </p:nvSpPr>
        <p:spPr>
          <a:xfrm>
            <a:off x="5258562" y="917059"/>
            <a:ext cx="1269163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lang="en-US" altLang="zh-CN" sz="4400" kern="0" dirty="0" err="1">
                <a:solidFill>
                  <a:srgbClr val="4472C4"/>
                </a:solidFill>
              </a:rPr>
              <a:t>d</a:t>
            </a:r>
            <a:r>
              <a:rPr lang="en-US" altLang="zh-CN" sz="4400" kern="0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ǎ</a:t>
            </a:r>
            <a:r>
              <a:rPr kumimoji="0" lang="en-AU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</a:t>
            </a:r>
            <a:r>
              <a:rPr kumimoji="0" lang="en-A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998B4F0-6124-024D-B2BD-53673EB9F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06" t="22871" r="51354" b="30744"/>
          <a:stretch/>
        </p:blipFill>
        <p:spPr>
          <a:xfrm>
            <a:off x="5135102" y="1618790"/>
            <a:ext cx="593628" cy="11764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49BFD25-AC3C-8A4F-850B-91C77E5DE4D2}"/>
              </a:ext>
            </a:extLst>
          </p:cNvPr>
          <p:cNvSpPr/>
          <p:nvPr/>
        </p:nvSpPr>
        <p:spPr>
          <a:xfrm>
            <a:off x="5419848" y="3664323"/>
            <a:ext cx="126916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lang="en-US" altLang="zh-CN" sz="4800" kern="0" dirty="0" err="1">
                <a:solidFill>
                  <a:srgbClr val="4472C4"/>
                </a:solidFill>
              </a:rPr>
              <a:t>t</a:t>
            </a:r>
            <a:r>
              <a:rPr lang="en-US" altLang="zh-CN" sz="4800" kern="0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ī</a:t>
            </a:r>
            <a:r>
              <a:rPr kumimoji="0" lang="en-AU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</a:t>
            </a:r>
            <a:r>
              <a:rPr kumimoji="0" lang="en-A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</a:t>
            </a: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B810A61-D734-384F-A442-F4E2FBB9FDB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240" y="3184994"/>
            <a:ext cx="1642747" cy="21212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5DB7A88-EB8B-7947-AC5C-06D80C3C01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34"/>
          <a:stretch/>
        </p:blipFill>
        <p:spPr>
          <a:xfrm>
            <a:off x="7947008" y="147076"/>
            <a:ext cx="2350988" cy="2070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F1482E3-DB5C-9D47-BA56-68E012F634A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9301" y="4650715"/>
            <a:ext cx="2557446" cy="20154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8322CE4-F718-E845-A95E-6AA93DA9F9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055" y="204437"/>
            <a:ext cx="2365258" cy="2002585"/>
          </a:xfrm>
          <a:prstGeom prst="rect">
            <a:avLst/>
          </a:prstGeom>
        </p:spPr>
      </p:pic>
      <p:pic>
        <p:nvPicPr>
          <p:cNvPr id="16" name="Picture 2" descr="Related image">
            <a:extLst>
              <a:ext uri="{FF2B5EF4-FFF2-40B4-BE49-F238E27FC236}">
                <a16:creationId xmlns="" xmlns:a16="http://schemas.microsoft.com/office/drawing/2014/main" id="{6F69E1A3-6B59-4047-B50C-837E13EBA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8"/>
          <a:stretch/>
        </p:blipFill>
        <p:spPr bwMode="auto">
          <a:xfrm>
            <a:off x="2664995" y="4549115"/>
            <a:ext cx="1815434" cy="186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C7968D8-9299-0F4E-B148-A69863DEEA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7252" y="1995167"/>
            <a:ext cx="2007418" cy="2329736"/>
          </a:xfrm>
          <a:prstGeom prst="rect">
            <a:avLst/>
          </a:prstGeom>
        </p:spPr>
      </p:pic>
      <p:pic>
        <p:nvPicPr>
          <p:cNvPr id="18" name="Picture 2" descr="Related image">
            <a:extLst>
              <a:ext uri="{FF2B5EF4-FFF2-40B4-BE49-F238E27FC236}">
                <a16:creationId xmlns="" xmlns:a16="http://schemas.microsoft.com/office/drawing/2014/main" id="{8B174DC8-6EB3-0A4B-AB74-C1796C4FC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805" y="2673919"/>
            <a:ext cx="2284405" cy="228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6E9AE1F-C829-074A-A512-6D8FEB9C10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3988" y="1625584"/>
            <a:ext cx="2246432" cy="2096670"/>
          </a:xfrm>
          <a:prstGeom prst="rect">
            <a:avLst/>
          </a:prstGeom>
        </p:spPr>
      </p:pic>
      <p:pic>
        <p:nvPicPr>
          <p:cNvPr id="20" name="图片 19" descr="屏幕快照 2018-10-25 17.45.36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102" y="4421453"/>
            <a:ext cx="1351527" cy="136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82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1">
            <a:extLst>
              <a:ext uri="{FF2B5EF4-FFF2-40B4-BE49-F238E27FC236}">
                <a16:creationId xmlns:a16="http://schemas.microsoft.com/office/drawing/2014/main" xmlns="" id="{AC68DF96-08D7-5540-A88E-E6F35C9CF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4"/>
          <a:stretch/>
        </p:blipFill>
        <p:spPr>
          <a:xfrm>
            <a:off x="8709506" y="4968000"/>
            <a:ext cx="1006941" cy="886755"/>
          </a:xfrm>
          <a:prstGeom prst="rect">
            <a:avLst/>
          </a:prstGeom>
        </p:spPr>
      </p:pic>
      <p:pic>
        <p:nvPicPr>
          <p:cNvPr id="46" name="Picture 2" descr="Related image">
            <a:extLst>
              <a:ext uri="{FF2B5EF4-FFF2-40B4-BE49-F238E27FC236}">
                <a16:creationId xmlns:a16="http://schemas.microsoft.com/office/drawing/2014/main" xmlns="" id="{D3239A73-344D-C447-9BDB-D91F03BAF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8"/>
          <a:stretch/>
        </p:blipFill>
        <p:spPr bwMode="auto">
          <a:xfrm>
            <a:off x="6584212" y="4981519"/>
            <a:ext cx="878429" cy="90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xmlns="" id="{52FB477B-95E0-1146-B459-6575C7915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154" y="4862186"/>
            <a:ext cx="934605" cy="1084669"/>
          </a:xfrm>
          <a:prstGeom prst="rect">
            <a:avLst/>
          </a:prstGeom>
        </p:spPr>
      </p:pic>
      <p:pic>
        <p:nvPicPr>
          <p:cNvPr id="44" name="Picture 19">
            <a:extLst>
              <a:ext uri="{FF2B5EF4-FFF2-40B4-BE49-F238E27FC236}">
                <a16:creationId xmlns:a16="http://schemas.microsoft.com/office/drawing/2014/main" xmlns="" id="{572B06C7-AE9F-034B-9B93-774A3921DB4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30876" y="2810332"/>
            <a:ext cx="704280" cy="909436"/>
          </a:xfrm>
          <a:prstGeom prst="rect">
            <a:avLst/>
          </a:prstGeom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xmlns="" id="{89CC26A3-1383-7F42-8A7C-BA2525A04F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3391" y="580906"/>
            <a:ext cx="959250" cy="81216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44B44D4E-3B39-DF4C-AF17-55780E26A626}"/>
              </a:ext>
            </a:extLst>
          </p:cNvPr>
          <p:cNvSpPr txBox="1"/>
          <p:nvPr/>
        </p:nvSpPr>
        <p:spPr>
          <a:xfrm>
            <a:off x="4331238" y="5178068"/>
            <a:ext cx="1251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latin typeface="Kaiti SC" panose="02010600040101010101" pitchFamily="2" charset="-122"/>
                <a:ea typeface="Kaiti SC" panose="02010600040101010101" pitchFamily="2" charset="-122"/>
              </a:rPr>
              <a:t>足球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54BF88B3-D331-8A41-AD7C-24379EDF8E75}"/>
              </a:ext>
            </a:extLst>
          </p:cNvPr>
          <p:cNvSpPr txBox="1"/>
          <p:nvPr/>
        </p:nvSpPr>
        <p:spPr>
          <a:xfrm>
            <a:off x="8510489" y="2925262"/>
            <a:ext cx="12512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latin typeface="Kaiti SC" panose="02010600040101010101" pitchFamily="2" charset="-122"/>
                <a:ea typeface="Kaiti SC" panose="02010600040101010101" pitchFamily="2" charset="-122"/>
              </a:rPr>
              <a:t>踢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D7DC86C6-D3F3-104C-ACCF-6EA54BF0A919}"/>
              </a:ext>
            </a:extLst>
          </p:cNvPr>
          <p:cNvSpPr txBox="1"/>
          <p:nvPr/>
        </p:nvSpPr>
        <p:spPr>
          <a:xfrm>
            <a:off x="4301086" y="3042650"/>
            <a:ext cx="1251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latin typeface="Kaiti SC" panose="02010600040101010101" pitchFamily="2" charset="-122"/>
                <a:ea typeface="Kaiti SC" panose="02010600040101010101" pitchFamily="2" charset="-122"/>
              </a:rPr>
              <a:t>篮球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5A444E24-6040-2441-88E7-C020C98CD113}"/>
              </a:ext>
            </a:extLst>
          </p:cNvPr>
          <p:cNvSpPr txBox="1"/>
          <p:nvPr/>
        </p:nvSpPr>
        <p:spPr>
          <a:xfrm>
            <a:off x="2115642" y="2942708"/>
            <a:ext cx="1251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latin typeface="Kaiti SC" panose="02010600040101010101" pitchFamily="2" charset="-122"/>
                <a:ea typeface="Kaiti SC" panose="02010600040101010101" pitchFamily="2" charset="-122"/>
              </a:rPr>
              <a:t>乒乓球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59A96538-E5FE-AA44-A568-70F23DCCC9BE}"/>
              </a:ext>
            </a:extLst>
          </p:cNvPr>
          <p:cNvSpPr txBox="1"/>
          <p:nvPr/>
        </p:nvSpPr>
        <p:spPr>
          <a:xfrm>
            <a:off x="4200027" y="740387"/>
            <a:ext cx="1251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latin typeface="Kaiti SC" panose="02010600040101010101" pitchFamily="2" charset="-122"/>
                <a:ea typeface="Kaiti SC" panose="02010600040101010101" pitchFamily="2" charset="-122"/>
              </a:rPr>
              <a:t>羽毛球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7D13F2D0-8552-124B-9D0E-42F5E3904E86}"/>
              </a:ext>
            </a:extLst>
          </p:cNvPr>
          <p:cNvSpPr txBox="1"/>
          <p:nvPr/>
        </p:nvSpPr>
        <p:spPr>
          <a:xfrm>
            <a:off x="2157737" y="960299"/>
            <a:ext cx="1251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>
                <a:latin typeface="Kaiti SC" panose="02010600040101010101" pitchFamily="2" charset="-122"/>
                <a:ea typeface="Kaiti SC" panose="02010600040101010101" pitchFamily="2" charset="-122"/>
              </a:rPr>
              <a:t>网球</a:t>
            </a:r>
          </a:p>
        </p:txBody>
      </p:sp>
      <p:sp>
        <p:nvSpPr>
          <p:cNvPr id="16" name="TextBox 2"/>
          <p:cNvSpPr txBox="1"/>
          <p:nvPr/>
        </p:nvSpPr>
        <p:spPr>
          <a:xfrm>
            <a:off x="2542033" y="1630175"/>
            <a:ext cx="7922715" cy="5112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</a:rPr>
              <a:t>+1                  +1                 </a:t>
            </a:r>
            <a:r>
              <a:rPr lang="en-US" altLang="zh-CHS" sz="2800" dirty="0">
                <a:latin typeface="Arial" panose="020B0604020202020204" pitchFamily="34" charset="0"/>
                <a:ea typeface="微软雅黑" panose="020B0503020204020204" pitchFamily="34" charset="-122"/>
              </a:rPr>
              <a:t>+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</a:rPr>
              <a:t>2                 +1</a:t>
            </a:r>
          </a:p>
          <a:p>
            <a:pPr>
              <a:lnSpc>
                <a:spcPct val="130000"/>
              </a:lnSpc>
            </a:pP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</a:rPr>
              <a:t>+</a:t>
            </a:r>
            <a:r>
              <a:rPr lang="en-US" altLang="zh-CHS" sz="2800" dirty="0">
                <a:latin typeface="Arial" panose="020B0604020202020204" pitchFamily="34" charset="0"/>
                <a:ea typeface="微软雅黑" panose="020B0503020204020204" pitchFamily="34" charset="-122"/>
              </a:rPr>
              <a:t>2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</a:rPr>
              <a:t>                  +3                  +3                +1</a:t>
            </a:r>
          </a:p>
          <a:p>
            <a:pPr>
              <a:lnSpc>
                <a:spcPct val="130000"/>
              </a:lnSpc>
            </a:pP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28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</a:rPr>
              <a:t>+3                 +1                  +2                 +2</a:t>
            </a:r>
            <a:endParaRPr lang="zh-CN" altLang="en-US" sz="28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170144" y="412775"/>
            <a:ext cx="1279015" cy="129120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/>
              <a:t>1</a:t>
            </a:r>
            <a:endParaRPr lang="zh-CN" altLang="en-US" sz="6600" b="1" dirty="0"/>
          </a:p>
        </p:txBody>
      </p:sp>
      <p:sp>
        <p:nvSpPr>
          <p:cNvPr id="18" name="圆角矩形 17"/>
          <p:cNvSpPr/>
          <p:nvPr/>
        </p:nvSpPr>
        <p:spPr>
          <a:xfrm>
            <a:off x="4331238" y="449169"/>
            <a:ext cx="1279015" cy="129120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/>
              <a:t>2</a:t>
            </a:r>
            <a:endParaRPr lang="zh-CN" altLang="en-US" sz="6600" b="1" dirty="0"/>
          </a:p>
        </p:txBody>
      </p:sp>
      <p:sp>
        <p:nvSpPr>
          <p:cNvPr id="19" name="圆角矩形 18"/>
          <p:cNvSpPr/>
          <p:nvPr/>
        </p:nvSpPr>
        <p:spPr>
          <a:xfrm>
            <a:off x="6393448" y="393096"/>
            <a:ext cx="1279015" cy="129120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/>
              <a:t>3</a:t>
            </a:r>
            <a:endParaRPr lang="zh-CN" altLang="en-US" sz="6600" b="1" dirty="0"/>
          </a:p>
        </p:txBody>
      </p:sp>
      <p:sp>
        <p:nvSpPr>
          <p:cNvPr id="21" name="圆角矩形 20"/>
          <p:cNvSpPr/>
          <p:nvPr/>
        </p:nvSpPr>
        <p:spPr>
          <a:xfrm>
            <a:off x="2135934" y="2630844"/>
            <a:ext cx="1279015" cy="129120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/>
              <a:t>5</a:t>
            </a:r>
            <a:endParaRPr lang="zh-CN" altLang="en-US" sz="6600" b="1" dirty="0"/>
          </a:p>
        </p:txBody>
      </p:sp>
      <p:sp>
        <p:nvSpPr>
          <p:cNvPr id="22" name="圆角矩形 21"/>
          <p:cNvSpPr/>
          <p:nvPr/>
        </p:nvSpPr>
        <p:spPr>
          <a:xfrm>
            <a:off x="4301086" y="2623023"/>
            <a:ext cx="1279015" cy="129120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/>
              <a:t>6</a:t>
            </a:r>
            <a:endParaRPr lang="zh-CN" altLang="en-US" sz="6600" b="1" dirty="0"/>
          </a:p>
        </p:txBody>
      </p:sp>
      <p:sp>
        <p:nvSpPr>
          <p:cNvPr id="23" name="圆角矩形 22"/>
          <p:cNvSpPr/>
          <p:nvPr/>
        </p:nvSpPr>
        <p:spPr>
          <a:xfrm>
            <a:off x="6359492" y="2615396"/>
            <a:ext cx="1279015" cy="129120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/>
              <a:t>7</a:t>
            </a:r>
            <a:endParaRPr lang="zh-CN" altLang="en-US" sz="6600" b="1" dirty="0"/>
          </a:p>
        </p:txBody>
      </p:sp>
      <p:sp>
        <p:nvSpPr>
          <p:cNvPr id="24" name="圆角矩形 23"/>
          <p:cNvSpPr/>
          <p:nvPr/>
        </p:nvSpPr>
        <p:spPr>
          <a:xfrm>
            <a:off x="2121667" y="4736981"/>
            <a:ext cx="1279015" cy="129120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/>
              <a:t>9</a:t>
            </a:r>
            <a:endParaRPr lang="zh-CN" altLang="en-US" sz="6600" b="1" dirty="0"/>
          </a:p>
        </p:txBody>
      </p:sp>
      <p:sp>
        <p:nvSpPr>
          <p:cNvPr id="25" name="圆角矩形 24"/>
          <p:cNvSpPr/>
          <p:nvPr/>
        </p:nvSpPr>
        <p:spPr>
          <a:xfrm>
            <a:off x="4301086" y="4746747"/>
            <a:ext cx="1279015" cy="129120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/>
              <a:t>10</a:t>
            </a:r>
            <a:endParaRPr lang="zh-CN" altLang="en-US" sz="6600" b="1" dirty="0"/>
          </a:p>
        </p:txBody>
      </p:sp>
      <p:sp>
        <p:nvSpPr>
          <p:cNvPr id="26" name="圆角矩形 25"/>
          <p:cNvSpPr/>
          <p:nvPr/>
        </p:nvSpPr>
        <p:spPr>
          <a:xfrm>
            <a:off x="6343508" y="4762946"/>
            <a:ext cx="1279015" cy="12912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/>
              <a:t>11</a:t>
            </a:r>
            <a:endParaRPr lang="zh-CN" altLang="en-US" sz="6600" b="1" dirty="0"/>
          </a:p>
        </p:txBody>
      </p:sp>
      <p:sp>
        <p:nvSpPr>
          <p:cNvPr id="27" name="圆角矩形 26"/>
          <p:cNvSpPr/>
          <p:nvPr/>
        </p:nvSpPr>
        <p:spPr>
          <a:xfrm>
            <a:off x="8573468" y="4789912"/>
            <a:ext cx="1279015" cy="129120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/>
              <a:t>12</a:t>
            </a:r>
            <a:endParaRPr lang="zh-CN" altLang="en-US" sz="6600" b="1" dirty="0"/>
          </a:p>
        </p:txBody>
      </p:sp>
      <p:sp>
        <p:nvSpPr>
          <p:cNvPr id="28" name="圆角矩形 27"/>
          <p:cNvSpPr/>
          <p:nvPr/>
        </p:nvSpPr>
        <p:spPr>
          <a:xfrm>
            <a:off x="2173784" y="1756455"/>
            <a:ext cx="1280270" cy="43996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score</a:t>
            </a:r>
            <a:endParaRPr lang="zh-CN" altLang="en-US" sz="2800" dirty="0"/>
          </a:p>
        </p:txBody>
      </p:sp>
      <p:sp>
        <p:nvSpPr>
          <p:cNvPr id="29" name="圆角矩形 28"/>
          <p:cNvSpPr/>
          <p:nvPr/>
        </p:nvSpPr>
        <p:spPr>
          <a:xfrm>
            <a:off x="4334025" y="1758665"/>
            <a:ext cx="1236914" cy="4241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score</a:t>
            </a:r>
            <a:endParaRPr lang="zh-CN" altLang="en-US" sz="2800" dirty="0"/>
          </a:p>
        </p:txBody>
      </p:sp>
      <p:sp>
        <p:nvSpPr>
          <p:cNvPr id="30" name="圆角矩形 29"/>
          <p:cNvSpPr/>
          <p:nvPr/>
        </p:nvSpPr>
        <p:spPr>
          <a:xfrm>
            <a:off x="6422258" y="1742811"/>
            <a:ext cx="1236913" cy="43996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score</a:t>
            </a:r>
            <a:endParaRPr lang="zh-CN" altLang="en-US" sz="2800" dirty="0"/>
          </a:p>
        </p:txBody>
      </p:sp>
      <p:sp>
        <p:nvSpPr>
          <p:cNvPr id="31" name="圆角矩形 30"/>
          <p:cNvSpPr/>
          <p:nvPr/>
        </p:nvSpPr>
        <p:spPr>
          <a:xfrm>
            <a:off x="8510488" y="1758665"/>
            <a:ext cx="1404978" cy="4241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score</a:t>
            </a:r>
            <a:endParaRPr lang="zh-CN" altLang="en-US" sz="2800" dirty="0"/>
          </a:p>
        </p:txBody>
      </p:sp>
      <p:sp>
        <p:nvSpPr>
          <p:cNvPr id="32" name="圆角矩形 31"/>
          <p:cNvSpPr/>
          <p:nvPr/>
        </p:nvSpPr>
        <p:spPr>
          <a:xfrm>
            <a:off x="2173786" y="3978041"/>
            <a:ext cx="1280269" cy="4369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score</a:t>
            </a:r>
            <a:endParaRPr lang="zh-CN" altLang="en-US" sz="2800" dirty="0"/>
          </a:p>
        </p:txBody>
      </p:sp>
      <p:sp>
        <p:nvSpPr>
          <p:cNvPr id="33" name="圆角矩形 32"/>
          <p:cNvSpPr/>
          <p:nvPr/>
        </p:nvSpPr>
        <p:spPr>
          <a:xfrm>
            <a:off x="4334027" y="3978041"/>
            <a:ext cx="1236913" cy="4369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score</a:t>
            </a:r>
            <a:endParaRPr lang="zh-CN" altLang="en-US" sz="2800" dirty="0"/>
          </a:p>
        </p:txBody>
      </p:sp>
      <p:sp>
        <p:nvSpPr>
          <p:cNvPr id="34" name="圆角矩形 33"/>
          <p:cNvSpPr/>
          <p:nvPr/>
        </p:nvSpPr>
        <p:spPr>
          <a:xfrm>
            <a:off x="6386680" y="3977445"/>
            <a:ext cx="1236912" cy="4369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score</a:t>
            </a:r>
            <a:endParaRPr lang="zh-CN" altLang="en-US" sz="2800" dirty="0"/>
          </a:p>
        </p:txBody>
      </p:sp>
      <p:sp>
        <p:nvSpPr>
          <p:cNvPr id="35" name="圆角矩形 34"/>
          <p:cNvSpPr/>
          <p:nvPr/>
        </p:nvSpPr>
        <p:spPr>
          <a:xfrm>
            <a:off x="8510490" y="3959889"/>
            <a:ext cx="1332969" cy="4551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score</a:t>
            </a:r>
            <a:endParaRPr lang="zh-CN" altLang="en-US" sz="2800" dirty="0"/>
          </a:p>
        </p:txBody>
      </p:sp>
      <p:sp>
        <p:nvSpPr>
          <p:cNvPr id="36" name="圆角矩形 35"/>
          <p:cNvSpPr/>
          <p:nvPr/>
        </p:nvSpPr>
        <p:spPr>
          <a:xfrm>
            <a:off x="2173785" y="6066273"/>
            <a:ext cx="1249106" cy="50899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score</a:t>
            </a:r>
            <a:endParaRPr lang="zh-CN" altLang="en-US" sz="2800" dirty="0"/>
          </a:p>
        </p:txBody>
      </p:sp>
      <p:sp>
        <p:nvSpPr>
          <p:cNvPr id="37" name="圆角矩形 36"/>
          <p:cNvSpPr/>
          <p:nvPr/>
        </p:nvSpPr>
        <p:spPr>
          <a:xfrm>
            <a:off x="4334027" y="6066273"/>
            <a:ext cx="1236913" cy="50899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score</a:t>
            </a:r>
            <a:endParaRPr lang="zh-CN" altLang="en-US" sz="2800" dirty="0"/>
          </a:p>
        </p:txBody>
      </p:sp>
      <p:sp>
        <p:nvSpPr>
          <p:cNvPr id="38" name="圆角矩形 37"/>
          <p:cNvSpPr/>
          <p:nvPr/>
        </p:nvSpPr>
        <p:spPr>
          <a:xfrm>
            <a:off x="6422258" y="6143215"/>
            <a:ext cx="1236912" cy="4320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score</a:t>
            </a:r>
            <a:endParaRPr lang="zh-CN" altLang="en-US" sz="2800" dirty="0"/>
          </a:p>
        </p:txBody>
      </p:sp>
      <p:sp>
        <p:nvSpPr>
          <p:cNvPr id="39" name="圆角矩形 38"/>
          <p:cNvSpPr/>
          <p:nvPr/>
        </p:nvSpPr>
        <p:spPr>
          <a:xfrm>
            <a:off x="8582496" y="6143215"/>
            <a:ext cx="1260962" cy="50899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score</a:t>
            </a:r>
            <a:endParaRPr lang="zh-CN" altLang="en-US" sz="2800" dirty="0"/>
          </a:p>
        </p:txBody>
      </p:sp>
      <p:sp>
        <p:nvSpPr>
          <p:cNvPr id="40" name="圆角矩形 39">
            <a:extLst>
              <a:ext uri="{FF2B5EF4-FFF2-40B4-BE49-F238E27FC236}">
                <a16:creationId xmlns:a16="http://schemas.microsoft.com/office/drawing/2014/main" xmlns="" id="{EFA1ACC8-DB22-E149-9CD5-69C1DD588E52}"/>
              </a:ext>
            </a:extLst>
          </p:cNvPr>
          <p:cNvSpPr/>
          <p:nvPr/>
        </p:nvSpPr>
        <p:spPr>
          <a:xfrm>
            <a:off x="8537465" y="2613893"/>
            <a:ext cx="1279015" cy="129120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HS" sz="6600" b="1" dirty="0"/>
              <a:t>8</a:t>
            </a:r>
            <a:endParaRPr lang="zh-CN" altLang="en-US" sz="6600" b="1" dirty="0"/>
          </a:p>
        </p:txBody>
      </p:sp>
      <p:sp>
        <p:nvSpPr>
          <p:cNvPr id="41" name="文本框 40"/>
          <p:cNvSpPr txBox="1"/>
          <p:nvPr/>
        </p:nvSpPr>
        <p:spPr>
          <a:xfrm>
            <a:off x="1524000" y="12700"/>
            <a:ext cx="471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Groups competition –</a:t>
            </a:r>
            <a:r>
              <a:rPr kumimoji="1" lang="zh-CN" altLang="en-US" dirty="0"/>
              <a:t> </a:t>
            </a:r>
            <a:r>
              <a:rPr kumimoji="1" lang="en-US" altLang="zh-CN" dirty="0"/>
              <a:t>sentences</a:t>
            </a:r>
            <a:endParaRPr kumimoji="1" lang="zh-CN" altLang="en-US" dirty="0"/>
          </a:p>
        </p:txBody>
      </p:sp>
      <p:pic>
        <p:nvPicPr>
          <p:cNvPr id="43" name="Picture 2" descr="Related image">
            <a:extLst>
              <a:ext uri="{FF2B5EF4-FFF2-40B4-BE49-F238E27FC236}">
                <a16:creationId xmlns:a16="http://schemas.microsoft.com/office/drawing/2014/main" xmlns="" id="{A71BF110-51C1-1240-8987-FB650725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783" y="527480"/>
            <a:ext cx="1102695" cy="110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圆角矩形 19"/>
          <p:cNvSpPr/>
          <p:nvPr/>
        </p:nvSpPr>
        <p:spPr>
          <a:xfrm>
            <a:off x="8537466" y="420448"/>
            <a:ext cx="1279015" cy="129120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/>
              <a:t>4</a:t>
            </a:r>
            <a:endParaRPr lang="zh-CN" alt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905126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AD9847-2D21-6347-8AF1-06CB63C2A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275" y="0"/>
            <a:ext cx="10515600" cy="1325563"/>
          </a:xfrm>
        </p:spPr>
        <p:txBody>
          <a:bodyPr/>
          <a:lstStyle/>
          <a:p>
            <a:r>
              <a:rPr lang="en-US" altLang="zh-CN" b="1" dirty="0"/>
              <a:t>Game:</a:t>
            </a:r>
            <a:r>
              <a:rPr lang="zh-CN" altLang="en-US" b="1" dirty="0"/>
              <a:t> </a:t>
            </a:r>
            <a:r>
              <a:rPr lang="en-US" altLang="zh-CN" b="1" dirty="0"/>
              <a:t>Making</a:t>
            </a:r>
            <a:r>
              <a:rPr lang="zh-CN" altLang="en-US" b="1" dirty="0"/>
              <a:t> </a:t>
            </a:r>
            <a:r>
              <a:rPr lang="en-US" altLang="zh-CN" b="1" dirty="0"/>
              <a:t>Sentences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0173E1-61C2-0E42-A0E0-E9AACC8D3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6399" y="1901296"/>
            <a:ext cx="11783423" cy="5126037"/>
          </a:xfrm>
        </p:spPr>
        <p:txBody>
          <a:bodyPr>
            <a:normAutofit/>
          </a:bodyPr>
          <a:lstStyle/>
          <a:p>
            <a:pPr marL="514338" indent="-514338">
              <a:buAutoNum type="arabicPeriod"/>
            </a:pPr>
            <a:r>
              <a:rPr lang="en-US" altLang="zh-CN" sz="3200" dirty="0">
                <a:solidFill>
                  <a:srgbClr val="C00000"/>
                </a:solidFill>
              </a:rPr>
              <a:t>I</a:t>
            </a:r>
            <a:r>
              <a:rPr lang="zh-CN" altLang="en-US" sz="3200" dirty="0">
                <a:solidFill>
                  <a:srgbClr val="C00000"/>
                </a:solidFill>
              </a:rPr>
              <a:t>  </a:t>
            </a:r>
            <a:r>
              <a:rPr lang="en-US" altLang="zh-CN" sz="3200" dirty="0">
                <a:solidFill>
                  <a:srgbClr val="C00000"/>
                </a:solidFill>
              </a:rPr>
              <a:t>like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>
                <a:solidFill>
                  <a:srgbClr val="C00000"/>
                </a:solidFill>
              </a:rPr>
              <a:t>playing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>
                <a:solidFill>
                  <a:srgbClr val="C00000"/>
                </a:solidFill>
              </a:rPr>
              <a:t>badminton.</a:t>
            </a:r>
          </a:p>
          <a:p>
            <a:pPr marL="514338" indent="-514338">
              <a:buAutoNum type="arabicPeriod"/>
            </a:pP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</a:rPr>
              <a:t>He</a:t>
            </a:r>
            <a:r>
              <a:rPr lang="zh-CN" alt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</a:rPr>
              <a:t>doesn’t</a:t>
            </a:r>
            <a:r>
              <a:rPr lang="zh-CN" alt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</a:rPr>
              <a:t>like</a:t>
            </a:r>
            <a:r>
              <a:rPr lang="zh-CN" alt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</a:rPr>
              <a:t>playing</a:t>
            </a:r>
            <a:r>
              <a:rPr lang="zh-CN" alt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</a:rPr>
              <a:t>table</a:t>
            </a:r>
            <a:r>
              <a:rPr lang="zh-CN" alt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</a:rPr>
              <a:t>tennis.</a:t>
            </a:r>
          </a:p>
          <a:p>
            <a:pPr marL="514338" indent="-514338">
              <a:buAutoNum type="arabicPeriod"/>
            </a:pPr>
            <a:r>
              <a:rPr lang="en-US" altLang="zh-CN" sz="3200" dirty="0">
                <a:solidFill>
                  <a:srgbClr val="FF0000"/>
                </a:solidFill>
              </a:rPr>
              <a:t>You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like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playing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AFL.</a:t>
            </a:r>
          </a:p>
          <a:p>
            <a:pPr marL="514338" indent="-514338">
              <a:buAutoNum type="arabicPeriod"/>
            </a:pP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zh-CN" alt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</a:rPr>
              <a:t>don’t</a:t>
            </a:r>
            <a:r>
              <a:rPr lang="zh-CN" alt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</a:rPr>
              <a:t>like</a:t>
            </a:r>
            <a:r>
              <a:rPr lang="zh-CN" alt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</a:rPr>
              <a:t>playing</a:t>
            </a:r>
            <a:r>
              <a:rPr lang="zh-CN" alt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</a:rPr>
              <a:t>tennis.</a:t>
            </a:r>
          </a:p>
          <a:p>
            <a:pPr marL="514338" indent="-514338">
              <a:buAutoNum type="arabicPeriod"/>
            </a:pPr>
            <a:r>
              <a:rPr lang="en-US" altLang="zh-CN" sz="3200" dirty="0">
                <a:solidFill>
                  <a:schemeClr val="accent2"/>
                </a:solidFill>
              </a:rPr>
              <a:t>She</a:t>
            </a:r>
            <a:r>
              <a:rPr lang="zh-CN" altLang="en-US" sz="3200" dirty="0">
                <a:solidFill>
                  <a:schemeClr val="accent2"/>
                </a:solidFill>
              </a:rPr>
              <a:t> </a:t>
            </a:r>
            <a:r>
              <a:rPr lang="en-US" altLang="zh-CN" sz="3200" dirty="0">
                <a:solidFill>
                  <a:schemeClr val="accent2"/>
                </a:solidFill>
              </a:rPr>
              <a:t>doesn’t</a:t>
            </a:r>
            <a:r>
              <a:rPr lang="zh-CN" altLang="en-US" sz="3200" dirty="0">
                <a:solidFill>
                  <a:schemeClr val="accent2"/>
                </a:solidFill>
              </a:rPr>
              <a:t> </a:t>
            </a:r>
            <a:r>
              <a:rPr lang="en-US" altLang="zh-CN" sz="3200" dirty="0">
                <a:solidFill>
                  <a:schemeClr val="accent2"/>
                </a:solidFill>
              </a:rPr>
              <a:t>like</a:t>
            </a:r>
            <a:r>
              <a:rPr lang="zh-CN" altLang="en-US" sz="3200" dirty="0">
                <a:solidFill>
                  <a:schemeClr val="accent2"/>
                </a:solidFill>
              </a:rPr>
              <a:t> </a:t>
            </a:r>
            <a:r>
              <a:rPr lang="en-US" altLang="zh-CN" sz="3200" dirty="0">
                <a:solidFill>
                  <a:schemeClr val="accent2"/>
                </a:solidFill>
              </a:rPr>
              <a:t>playing</a:t>
            </a:r>
            <a:r>
              <a:rPr lang="zh-CN" altLang="en-US" sz="3200" dirty="0">
                <a:solidFill>
                  <a:schemeClr val="accent2"/>
                </a:solidFill>
              </a:rPr>
              <a:t> </a:t>
            </a:r>
            <a:r>
              <a:rPr lang="en-US" altLang="zh-CN" sz="3200" dirty="0">
                <a:solidFill>
                  <a:schemeClr val="accent2"/>
                </a:solidFill>
              </a:rPr>
              <a:t>netball.</a:t>
            </a:r>
          </a:p>
          <a:p>
            <a:pPr marL="514338" indent="-514338">
              <a:buAutoNum type="arabicPeriod"/>
            </a:pPr>
            <a:r>
              <a:rPr lang="en-US" altLang="zh-CN" sz="3200" dirty="0">
                <a:solidFill>
                  <a:srgbClr val="7030A0"/>
                </a:solidFill>
              </a:rPr>
              <a:t>It</a:t>
            </a:r>
            <a:r>
              <a:rPr lang="zh-CN" altLang="en-US" sz="3200" dirty="0">
                <a:solidFill>
                  <a:srgbClr val="7030A0"/>
                </a:solidFill>
              </a:rPr>
              <a:t> </a:t>
            </a:r>
            <a:r>
              <a:rPr lang="en-US" altLang="zh-CN" sz="3200" dirty="0">
                <a:solidFill>
                  <a:srgbClr val="7030A0"/>
                </a:solidFill>
              </a:rPr>
              <a:t>likes</a:t>
            </a:r>
            <a:r>
              <a:rPr lang="zh-CN" altLang="en-US" sz="3200" dirty="0">
                <a:solidFill>
                  <a:srgbClr val="7030A0"/>
                </a:solidFill>
              </a:rPr>
              <a:t> </a:t>
            </a:r>
            <a:r>
              <a:rPr lang="en-US" altLang="zh-CN" sz="3200" dirty="0">
                <a:solidFill>
                  <a:srgbClr val="7030A0"/>
                </a:solidFill>
              </a:rPr>
              <a:t>playing</a:t>
            </a:r>
            <a:r>
              <a:rPr lang="zh-CN" altLang="en-US" sz="3200" dirty="0">
                <a:solidFill>
                  <a:srgbClr val="7030A0"/>
                </a:solidFill>
              </a:rPr>
              <a:t> </a:t>
            </a:r>
            <a:r>
              <a:rPr lang="en-US" altLang="zh-CN" sz="3200" dirty="0">
                <a:solidFill>
                  <a:srgbClr val="7030A0"/>
                </a:solidFill>
              </a:rPr>
              <a:t>soccer.</a:t>
            </a:r>
          </a:p>
          <a:p>
            <a:pPr marL="514338" indent="-514338">
              <a:buAutoNum type="arabicPeriod"/>
            </a:pP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zh-CN" alt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</a:rPr>
              <a:t>don’t</a:t>
            </a:r>
            <a:r>
              <a:rPr lang="zh-CN" alt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</a:rPr>
              <a:t>like</a:t>
            </a:r>
            <a:r>
              <a:rPr lang="zh-CN" alt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</a:rPr>
              <a:t>playing</a:t>
            </a:r>
            <a:r>
              <a:rPr lang="zh-CN" alt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</a:rPr>
              <a:t>cricket.</a:t>
            </a:r>
          </a:p>
          <a:p>
            <a:pPr marL="514338" indent="-514338">
              <a:buAutoNum type="arabicPeriod"/>
            </a:pPr>
            <a:r>
              <a:rPr lang="en-US" altLang="zh-CN" sz="3200" dirty="0">
                <a:solidFill>
                  <a:srgbClr val="00B0F0"/>
                </a:solidFill>
              </a:rPr>
              <a:t>He</a:t>
            </a:r>
            <a:r>
              <a:rPr lang="zh-CN" altLang="en-US" sz="3200" dirty="0">
                <a:solidFill>
                  <a:srgbClr val="00B0F0"/>
                </a:solidFill>
              </a:rPr>
              <a:t> </a:t>
            </a:r>
            <a:r>
              <a:rPr lang="en-US" altLang="zh-CN" sz="3200" dirty="0">
                <a:solidFill>
                  <a:srgbClr val="00B0F0"/>
                </a:solidFill>
              </a:rPr>
              <a:t>likes</a:t>
            </a:r>
            <a:r>
              <a:rPr lang="zh-CN" altLang="en-US" sz="3200" dirty="0">
                <a:solidFill>
                  <a:srgbClr val="00B0F0"/>
                </a:solidFill>
              </a:rPr>
              <a:t> </a:t>
            </a:r>
            <a:r>
              <a:rPr lang="en-US" altLang="zh-CN" sz="3200" dirty="0">
                <a:solidFill>
                  <a:srgbClr val="00B0F0"/>
                </a:solidFill>
              </a:rPr>
              <a:t>playing</a:t>
            </a:r>
            <a:r>
              <a:rPr lang="zh-CN" altLang="en-US" sz="3200" dirty="0">
                <a:solidFill>
                  <a:srgbClr val="00B0F0"/>
                </a:solidFill>
              </a:rPr>
              <a:t> </a:t>
            </a:r>
            <a:r>
              <a:rPr lang="en-US" altLang="zh-CN" sz="3200" dirty="0">
                <a:solidFill>
                  <a:srgbClr val="00B0F0"/>
                </a:solidFill>
              </a:rPr>
              <a:t>basketball.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51AC35-9BEB-6040-B333-1D7B90AE594A}"/>
              </a:ext>
            </a:extLst>
          </p:cNvPr>
          <p:cNvSpPr txBox="1"/>
          <p:nvPr/>
        </p:nvSpPr>
        <p:spPr>
          <a:xfrm>
            <a:off x="960270" y="1063953"/>
            <a:ext cx="8792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Use</a:t>
            </a:r>
            <a:r>
              <a:rPr lang="zh-CN" altLang="en-US" sz="2800" dirty="0"/>
              <a:t> </a:t>
            </a: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vocabulary</a:t>
            </a:r>
            <a:r>
              <a:rPr lang="zh-CN" altLang="en-US" sz="2800" dirty="0"/>
              <a:t> </a:t>
            </a:r>
            <a:r>
              <a:rPr lang="en-US" altLang="zh-CN" sz="2800" dirty="0"/>
              <a:t>cards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r>
              <a:rPr lang="en-US" altLang="zh-CN" sz="2800" dirty="0"/>
              <a:t>make</a:t>
            </a:r>
            <a:r>
              <a:rPr lang="zh-CN" altLang="en-US" sz="2800" dirty="0"/>
              <a:t> </a:t>
            </a: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following</a:t>
            </a:r>
            <a:r>
              <a:rPr lang="zh-CN" altLang="en-US" sz="2800" dirty="0"/>
              <a:t> </a:t>
            </a:r>
            <a:r>
              <a:rPr lang="en-US" altLang="zh-CN" sz="2800" dirty="0"/>
              <a:t>sentences:</a:t>
            </a:r>
            <a:r>
              <a:rPr lang="zh-CN" altLang="en-US" sz="2800" dirty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86262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8A4919FF-BF27-2F4C-8447-B4F2E94C2C57}"/>
              </a:ext>
            </a:extLst>
          </p:cNvPr>
          <p:cNvSpPr txBox="1">
            <a:spLocks/>
          </p:cNvSpPr>
          <p:nvPr/>
        </p:nvSpPr>
        <p:spPr>
          <a:xfrm>
            <a:off x="300013" y="585258"/>
            <a:ext cx="13763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dirty="0">
                <a:latin typeface="Songti TC" panose="02010600040101010101" pitchFamily="2" charset="-120"/>
                <a:ea typeface="Songti TC" panose="02010600040101010101" pitchFamily="2" charset="-120"/>
              </a:rPr>
              <a:t>  </a:t>
            </a:r>
            <a:r>
              <a:rPr lang="ja-JP" altLang="en-US" sz="5400">
                <a:latin typeface="Songti TC" panose="02010600040101010101" pitchFamily="2" charset="-120"/>
                <a:ea typeface="Songti TC" panose="02010600040101010101" pitchFamily="2" charset="-120"/>
              </a:rPr>
              <a:t>球</a:t>
            </a:r>
            <a:endParaRPr lang="en-US" sz="5400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A8BE93D-21F4-324C-BE9F-F95DBBFF7F19}"/>
              </a:ext>
            </a:extLst>
          </p:cNvPr>
          <p:cNvSpPr/>
          <p:nvPr/>
        </p:nvSpPr>
        <p:spPr>
          <a:xfrm>
            <a:off x="411185" y="323648"/>
            <a:ext cx="10615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i="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2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AU" sz="32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AU" sz="3200" b="1" i="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iú</a:t>
            </a:r>
            <a:endParaRPr lang="en-US" sz="32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3AAAC0E-DA0C-C645-8F13-04A5663C7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160" y="1572154"/>
            <a:ext cx="3995474" cy="361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89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C18FFFB-9A8D-CD41-B814-451F3608A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020" y="1970369"/>
            <a:ext cx="3126179" cy="2954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D6D93FC-F25B-4640-B03D-844F63C0EE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515" b="17113"/>
          <a:stretch/>
        </p:blipFill>
        <p:spPr>
          <a:xfrm>
            <a:off x="3411700" y="1815261"/>
            <a:ext cx="1702200" cy="325631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0DB4342F-511F-0440-9359-1904D7669BC6}"/>
              </a:ext>
            </a:extLst>
          </p:cNvPr>
          <p:cNvSpPr txBox="1">
            <a:spLocks/>
          </p:cNvSpPr>
          <p:nvPr/>
        </p:nvSpPr>
        <p:spPr>
          <a:xfrm>
            <a:off x="52014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dirty="0">
                <a:latin typeface="Songti TC" panose="02010600040101010101" pitchFamily="2" charset="-120"/>
                <a:ea typeface="Songti TC" panose="02010600040101010101" pitchFamily="2" charset="-120"/>
              </a:rPr>
              <a:t>足</a:t>
            </a:r>
            <a:r>
              <a:rPr lang="en-US" altLang="ja-JP" sz="5400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zh-CN" altLang="en-US" sz="5400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ja-JP" altLang="en-US" sz="5400" dirty="0">
                <a:latin typeface="Songti TC" panose="02010600040101010101" pitchFamily="2" charset="-120"/>
                <a:ea typeface="Songti TC" panose="02010600040101010101" pitchFamily="2" charset="-120"/>
              </a:rPr>
              <a:t>球</a:t>
            </a:r>
            <a:endParaRPr lang="en-US" sz="5400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BB84FDC-F984-0A4B-A5CA-6C0C570D8100}"/>
              </a:ext>
            </a:extLst>
          </p:cNvPr>
          <p:cNvSpPr/>
          <p:nvPr/>
        </p:nvSpPr>
        <p:spPr>
          <a:xfrm>
            <a:off x="699052" y="103515"/>
            <a:ext cx="1574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AU" sz="3200" b="1" i="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zh-CN" altLang="en-US" sz="3200" b="1" i="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32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AU" sz="32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AU" sz="3200" b="1" i="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iú</a:t>
            </a:r>
            <a:endParaRPr lang="en-US" sz="32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Image result for soccer cartoon">
            <a:extLst>
              <a:ext uri="{FF2B5EF4-FFF2-40B4-BE49-F238E27FC236}">
                <a16:creationId xmlns="" xmlns:a16="http://schemas.microsoft.com/office/drawing/2014/main" id="{B9265225-C637-884B-988F-791BCE766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600" y="4591416"/>
            <a:ext cx="2472267" cy="194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21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9BA158-D37F-AA4F-A979-ED7C89A9E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36" y="455156"/>
            <a:ext cx="10515600" cy="1325563"/>
          </a:xfrm>
        </p:spPr>
        <p:txBody>
          <a:bodyPr>
            <a:normAutofit/>
          </a:bodyPr>
          <a:lstStyle/>
          <a:p>
            <a:r>
              <a:rPr lang="ja-JP" altLang="en-US" sz="5400" dirty="0">
                <a:latin typeface="Songti TC" panose="02010600040101010101" pitchFamily="2" charset="-120"/>
                <a:ea typeface="Songti TC" panose="02010600040101010101" pitchFamily="2" charset="-120"/>
              </a:rPr>
              <a:t>乒</a:t>
            </a:r>
            <a:r>
              <a:rPr lang="zh-CN" altLang="en-US" sz="5400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ja-JP" altLang="en-US" sz="5400" dirty="0">
                <a:latin typeface="Songti TC" panose="02010600040101010101" pitchFamily="2" charset="-120"/>
                <a:ea typeface="Songti TC" panose="02010600040101010101" pitchFamily="2" charset="-120"/>
              </a:rPr>
              <a:t>乓</a:t>
            </a:r>
            <a:r>
              <a:rPr lang="zh-CN" altLang="en-US" sz="5400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ja-JP" altLang="en-US" sz="5400" dirty="0">
                <a:latin typeface="Songti TC" panose="02010600040101010101" pitchFamily="2" charset="-120"/>
                <a:ea typeface="Songti TC" panose="02010600040101010101" pitchFamily="2" charset="-120"/>
              </a:rPr>
              <a:t>球</a:t>
            </a:r>
            <a:endParaRPr lang="en-US" sz="5400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9C44A9D-34F8-2141-9359-4C7811B979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6" t="10556" b="7778"/>
          <a:stretch/>
        </p:blipFill>
        <p:spPr>
          <a:xfrm>
            <a:off x="2869096" y="3321345"/>
            <a:ext cx="3391313" cy="33069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40FE169-1AB6-6941-ADAB-E04925996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6" t="10556" b="7778"/>
          <a:stretch/>
        </p:blipFill>
        <p:spPr>
          <a:xfrm flipH="1">
            <a:off x="6888672" y="3321345"/>
            <a:ext cx="3375578" cy="33069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1A53021-BCFA-1F43-BCF8-89670C5870C5}"/>
              </a:ext>
            </a:extLst>
          </p:cNvPr>
          <p:cNvSpPr txBox="1"/>
          <p:nvPr/>
        </p:nvSpPr>
        <p:spPr>
          <a:xfrm>
            <a:off x="4146597" y="2035445"/>
            <a:ext cx="129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0" dirty="0">
                <a:latin typeface="Songti TC" panose="02010600040101010101" pitchFamily="2" charset="-120"/>
                <a:ea typeface="Songti TC" panose="02010600040101010101" pitchFamily="2" charset="-120"/>
              </a:rPr>
              <a:t>乒</a:t>
            </a:r>
            <a:endParaRPr lang="en-US" sz="8000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FA4C6E8-8B88-D246-A1E9-D372415CBB07}"/>
              </a:ext>
            </a:extLst>
          </p:cNvPr>
          <p:cNvSpPr txBox="1"/>
          <p:nvPr/>
        </p:nvSpPr>
        <p:spPr>
          <a:xfrm>
            <a:off x="7928761" y="2108126"/>
            <a:ext cx="129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0">
                <a:latin typeface="Songti TC" panose="02010600040101010101" pitchFamily="2" charset="-120"/>
                <a:ea typeface="Songti TC" panose="02010600040101010101" pitchFamily="2" charset="-120"/>
              </a:rPr>
              <a:t>乓</a:t>
            </a:r>
            <a:endParaRPr lang="en-US" sz="8000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50A1058-C0F8-664B-93A0-E1E9B8BAD76C}"/>
              </a:ext>
            </a:extLst>
          </p:cNvPr>
          <p:cNvSpPr txBox="1"/>
          <p:nvPr/>
        </p:nvSpPr>
        <p:spPr>
          <a:xfrm>
            <a:off x="5925079" y="1399373"/>
            <a:ext cx="1295400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500" baseline="30000">
                <a:latin typeface="Songti TC" panose="02010600040101010101" pitchFamily="2" charset="-120"/>
                <a:ea typeface="Songti TC" panose="02010600040101010101" pitchFamily="2" charset="-120"/>
              </a:rPr>
              <a:t>球</a:t>
            </a:r>
            <a:endParaRPr lang="en-US" sz="11500" baseline="30000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5B3B708-9888-FA4A-B026-6F02DAF0AF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94" t="24707" r="27740" b="16832"/>
          <a:stretch/>
        </p:blipFill>
        <p:spPr>
          <a:xfrm>
            <a:off x="6356510" y="2505375"/>
            <a:ext cx="657737" cy="59339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AC9EA7B-73AE-DA4C-9415-35AFDF7EE5B0}"/>
              </a:ext>
            </a:extLst>
          </p:cNvPr>
          <p:cNvSpPr/>
          <p:nvPr/>
        </p:nvSpPr>
        <p:spPr>
          <a:xfrm>
            <a:off x="357510" y="127749"/>
            <a:ext cx="28039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AU" sz="3200" b="1" i="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īng</a:t>
            </a:r>
            <a:r>
              <a:rPr lang="zh-CN" altLang="en-US" sz="32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AU" sz="32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AU" sz="3200" b="1" i="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āng</a:t>
            </a:r>
            <a:r>
              <a:rPr lang="en-AU" sz="32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2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AU" sz="3200" b="1" i="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iú</a:t>
            </a:r>
            <a:endParaRPr lang="en-US" sz="32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189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BFF8DC38-399F-BA43-946D-6FBD0E57E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758" t="66386" r="30579" b="13684"/>
          <a:stretch/>
        </p:blipFill>
        <p:spPr>
          <a:xfrm>
            <a:off x="3486935" y="1769164"/>
            <a:ext cx="4948226" cy="3756993"/>
          </a:xfr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F0BBF1E0-AF44-B34B-9664-7E6123393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88" y="443601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5400" dirty="0">
                <a:latin typeface="Songti TC" panose="02010600040101010101" pitchFamily="2" charset="-120"/>
                <a:ea typeface="Songti TC" panose="02010600040101010101" pitchFamily="2" charset="-120"/>
              </a:rPr>
              <a:t>  </a:t>
            </a:r>
            <a:r>
              <a:rPr lang="ja-JP" altLang="en-US" sz="5400">
                <a:latin typeface="Songti TC" panose="02010600040101010101" pitchFamily="2" charset="-120"/>
                <a:ea typeface="Songti TC" panose="02010600040101010101" pitchFamily="2" charset="-120"/>
              </a:rPr>
              <a:t>网</a:t>
            </a:r>
            <a:r>
              <a:rPr lang="zh-CN" altLang="en-US" sz="5400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ja-JP" altLang="en-US" sz="5400">
                <a:latin typeface="Songti TC" panose="02010600040101010101" pitchFamily="2" charset="-120"/>
                <a:ea typeface="Songti TC" panose="02010600040101010101" pitchFamily="2" charset="-120"/>
              </a:rPr>
              <a:t>球</a:t>
            </a:r>
            <a:endParaRPr lang="en-US" sz="5400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C984BD1-FDE5-074E-B52D-4EBCA02252C3}"/>
              </a:ext>
            </a:extLst>
          </p:cNvPr>
          <p:cNvSpPr/>
          <p:nvPr/>
        </p:nvSpPr>
        <p:spPr>
          <a:xfrm>
            <a:off x="587918" y="79512"/>
            <a:ext cx="18934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AU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ǎ</a:t>
            </a:r>
            <a:r>
              <a:rPr lang="en-AU" sz="3200" b="1" i="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AU" sz="32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2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AU" sz="3200" b="1" i="0" dirty="0" err="1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iú</a:t>
            </a:r>
            <a:endParaRPr lang="en-US" sz="32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003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5CAE9F1-3A53-DA4F-AE83-87BFE5600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07873" y="1384870"/>
            <a:ext cx="3226054" cy="26032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4A5DB3-7293-7C48-B437-99B53D0EC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861" y="1501810"/>
            <a:ext cx="5812786" cy="21815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C4B77AD-4BC3-504A-8AB0-53FEDE325B9C}"/>
              </a:ext>
            </a:extLst>
          </p:cNvPr>
          <p:cNvSpPr/>
          <p:nvPr/>
        </p:nvSpPr>
        <p:spPr>
          <a:xfrm>
            <a:off x="182217" y="3713"/>
            <a:ext cx="2451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AU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ǔ</a:t>
            </a:r>
            <a:r>
              <a:rPr lang="zh-C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A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AU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zh-C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A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AU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iú</a:t>
            </a:r>
            <a:endParaRPr lang="en-US" sz="32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1419DBF4-4148-E14C-ADF0-1AA9CF0AE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8595" y="364088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5400" dirty="0">
                <a:latin typeface="Songti TC" panose="02010600040101010101" pitchFamily="2" charset="-120"/>
                <a:ea typeface="Songti TC" panose="02010600040101010101" pitchFamily="2" charset="-120"/>
              </a:rPr>
              <a:t>  </a:t>
            </a:r>
            <a:r>
              <a:rPr lang="ja-JP" altLang="en-US" sz="5400">
                <a:latin typeface="Songti TC" panose="02010600040101010101" pitchFamily="2" charset="-120"/>
                <a:ea typeface="Songti TC" panose="02010600040101010101" pitchFamily="2" charset="-120"/>
              </a:rPr>
              <a:t>羽</a:t>
            </a:r>
            <a:r>
              <a:rPr lang="zh-CN" altLang="en-US" sz="5400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ja-JP" altLang="en-US" sz="5400">
                <a:latin typeface="Songti TC" panose="02010600040101010101" pitchFamily="2" charset="-120"/>
                <a:ea typeface="Songti TC" panose="02010600040101010101" pitchFamily="2" charset="-120"/>
              </a:rPr>
              <a:t>毛</a:t>
            </a:r>
            <a:r>
              <a:rPr lang="zh-CN" altLang="en-US" sz="5400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ja-JP" altLang="en-US" sz="5400">
                <a:latin typeface="Songti TC" panose="02010600040101010101" pitchFamily="2" charset="-120"/>
                <a:ea typeface="Songti TC" panose="02010600040101010101" pitchFamily="2" charset="-120"/>
              </a:rPr>
              <a:t>球</a:t>
            </a:r>
            <a:endParaRPr lang="en-US" sz="5400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7EBB1BD-3A23-284B-80E5-0868C0217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644" y="4097633"/>
            <a:ext cx="3094435" cy="261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2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AD42F37-DFB8-AE41-B7D0-640FCD18090D}"/>
              </a:ext>
            </a:extLst>
          </p:cNvPr>
          <p:cNvSpPr/>
          <p:nvPr/>
        </p:nvSpPr>
        <p:spPr>
          <a:xfrm>
            <a:off x="838200" y="83226"/>
            <a:ext cx="15055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AU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zh-CN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A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AU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iú</a:t>
            </a:r>
            <a:endParaRPr lang="en-US" sz="32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36B45384-5C2B-884D-9CC3-1089B7C28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88" y="443601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5400" dirty="0">
                <a:latin typeface="Songti TC" panose="02010600040101010101" pitchFamily="2" charset="-120"/>
                <a:ea typeface="Songti TC" panose="02010600040101010101" pitchFamily="2" charset="-120"/>
              </a:rPr>
              <a:t>  </a:t>
            </a:r>
            <a:r>
              <a:rPr lang="ja-JP" altLang="en-AU" sz="5400">
                <a:latin typeface="Songti TC" panose="02010600040101010101" pitchFamily="2" charset="-120"/>
                <a:ea typeface="Songti TC" panose="02010600040101010101" pitchFamily="2" charset="-120"/>
              </a:rPr>
              <a:t>篮</a:t>
            </a:r>
            <a:r>
              <a:rPr lang="zh-CN" altLang="en-US" sz="5400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ja-JP" altLang="en-AU" sz="5400">
                <a:latin typeface="Songti TC" panose="02010600040101010101" pitchFamily="2" charset="-120"/>
                <a:ea typeface="Songti TC" panose="02010600040101010101" pitchFamily="2" charset="-120"/>
              </a:rPr>
              <a:t>球</a:t>
            </a:r>
            <a:endParaRPr lang="en-US" sz="5400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9DF7A3A-21ED-7A41-92EF-2FBE7319F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53" t="5037" r="5663" b="35769"/>
          <a:stretch/>
        </p:blipFill>
        <p:spPr>
          <a:xfrm>
            <a:off x="4354428" y="774889"/>
            <a:ext cx="2524398" cy="1988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7167CED-65A9-3545-A0A0-27AA1C11D1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63" t="18889" r="12374" b="16667"/>
          <a:stretch/>
        </p:blipFill>
        <p:spPr>
          <a:xfrm>
            <a:off x="4112710" y="4258907"/>
            <a:ext cx="3235517" cy="2020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78C322B-509B-A04E-B7E9-A3F6A9AD0F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88" t="13720" b="24899"/>
          <a:stretch/>
        </p:blipFill>
        <p:spPr>
          <a:xfrm flipH="1">
            <a:off x="4198837" y="2417869"/>
            <a:ext cx="1417790" cy="1841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4F94401-23CB-E94E-9468-3D9ED12F75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53" t="21245" r="18569" b="57493"/>
          <a:stretch/>
        </p:blipFill>
        <p:spPr>
          <a:xfrm rot="19998249" flipH="1">
            <a:off x="5632854" y="2873007"/>
            <a:ext cx="1682076" cy="930762"/>
          </a:xfrm>
          <a:prstGeom prst="rect">
            <a:avLst/>
          </a:prstGeom>
        </p:spPr>
      </p:pic>
      <p:pic>
        <p:nvPicPr>
          <p:cNvPr id="8" name="Picture 2" descr="Related image">
            <a:extLst>
              <a:ext uri="{FF2B5EF4-FFF2-40B4-BE49-F238E27FC236}">
                <a16:creationId xmlns="" xmlns:a16="http://schemas.microsoft.com/office/drawing/2014/main" id="{E5686341-D8F8-414E-9B42-5E391FF73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8"/>
          <a:stretch/>
        </p:blipFill>
        <p:spPr bwMode="auto">
          <a:xfrm>
            <a:off x="9528099" y="4126276"/>
            <a:ext cx="2664306" cy="273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147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F23237E-7E28-0E40-A1CD-88A0D9CE8565}"/>
              </a:ext>
            </a:extLst>
          </p:cNvPr>
          <p:cNvSpPr/>
          <p:nvPr/>
        </p:nvSpPr>
        <p:spPr>
          <a:xfrm>
            <a:off x="760680" y="3874436"/>
            <a:ext cx="7007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solidFill>
                  <a:schemeClr val="accent4"/>
                </a:solidFill>
                <a:cs typeface="Times New Roman" panose="02020603050405020304" pitchFamily="18" charset="0"/>
              </a:rPr>
              <a:t>Ào</a:t>
            </a:r>
            <a:r>
              <a:rPr lang="zh-CN" altLang="en-US" sz="3200" b="1" dirty="0">
                <a:cs typeface="Times New Roman" panose="02020603050405020304" pitchFamily="18" charset="0"/>
              </a:rPr>
              <a:t>        </a:t>
            </a:r>
            <a:r>
              <a:rPr lang="en-US" altLang="zh-CN" sz="3200" b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sh</a:t>
            </a:r>
            <a:r>
              <a:rPr lang="en-US" altLang="zh-CN" sz="3200" b="1" dirty="0" err="1">
                <a:solidFill>
                  <a:schemeClr val="accent4"/>
                </a:solidFill>
                <a:cs typeface="Calibri" panose="020F0502020204030204" pitchFamily="34" charset="0"/>
              </a:rPr>
              <a:t>ì</a:t>
            </a:r>
            <a:r>
              <a:rPr lang="en-US" altLang="zh-CN" sz="3200" b="1" dirty="0">
                <a:solidFill>
                  <a:schemeClr val="accent4"/>
                </a:solidFill>
                <a:cs typeface="Calibri" panose="020F0502020204030204" pitchFamily="34" charset="0"/>
              </a:rPr>
              <a:t> </a:t>
            </a:r>
            <a:r>
              <a:rPr lang="en-US" altLang="zh-CN" sz="3200" b="1" dirty="0">
                <a:cs typeface="Calibri" panose="020F0502020204030204" pitchFamily="34" charset="0"/>
              </a:rPr>
              <a:t>                      </a:t>
            </a:r>
            <a:r>
              <a:rPr lang="en-AU" altLang="zh-CN" sz="3200" b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z</a:t>
            </a:r>
            <a:r>
              <a:rPr lang="en-AU" altLang="zh-CN" sz="3200" b="1" dirty="0" err="1">
                <a:solidFill>
                  <a:schemeClr val="accent4"/>
                </a:solidFill>
                <a:cs typeface="Calibri" panose="020F0502020204030204" pitchFamily="34" charset="0"/>
              </a:rPr>
              <a:t>ú</a:t>
            </a:r>
            <a:r>
              <a:rPr lang="zh-CN" altLang="en-US" sz="3200" b="1" dirty="0">
                <a:cs typeface="Times New Roman" panose="02020603050405020304" pitchFamily="18" charset="0"/>
              </a:rPr>
              <a:t>         </a:t>
            </a:r>
            <a:r>
              <a:rPr lang="en-AU" sz="3200" b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q</a:t>
            </a:r>
            <a:r>
              <a:rPr lang="en-AU" sz="3200" b="1" dirty="0" err="1">
                <a:solidFill>
                  <a:schemeClr val="accent4"/>
                </a:solidFill>
                <a:cs typeface="Times New Roman" panose="02020603050405020304" pitchFamily="18" charset="0"/>
              </a:rPr>
              <a:t>iú</a:t>
            </a:r>
            <a:r>
              <a:rPr lang="en-AU" sz="3200" b="1" dirty="0">
                <a:cs typeface="Times New Roman" panose="02020603050405020304" pitchFamily="18" charset="0"/>
              </a:rPr>
              <a:t>  </a:t>
            </a:r>
            <a:endParaRPr lang="en-US" sz="3200" b="1" dirty="0"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355243D4-D996-AB45-BB03-F42B8B179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11" y="4339821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5400" dirty="0">
                <a:latin typeface="Songti TC" panose="02010600040101010101" pitchFamily="2" charset="-120"/>
                <a:ea typeface="Songti TC" panose="02010600040101010101" pitchFamily="2" charset="-120"/>
              </a:rPr>
              <a:t>  </a:t>
            </a:r>
            <a:r>
              <a:rPr lang="zh-CN" altLang="en-US" sz="6000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澳 </a:t>
            </a:r>
            <a:r>
              <a:rPr lang="zh-CN" altLang="en-US" sz="6000" dirty="0">
                <a:latin typeface="NSimSun" panose="02010609030101010101" pitchFamily="49" charset="-122"/>
                <a:ea typeface="NSimSun" panose="02010609030101010101" pitchFamily="49" charset="-122"/>
              </a:rPr>
              <a:t>式   </a:t>
            </a:r>
            <a:r>
              <a:rPr lang="en-US" altLang="zh-CN" sz="6000" dirty="0">
                <a:latin typeface="NSimSun" panose="02010609030101010101" pitchFamily="49" charset="-122"/>
                <a:ea typeface="NSimSun" panose="02010609030101010101" pitchFamily="49" charset="-122"/>
              </a:rPr>
              <a:t>  </a:t>
            </a:r>
            <a:r>
              <a:rPr lang="en-US" altLang="zh-CN" sz="6000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     </a:t>
            </a:r>
            <a:r>
              <a:rPr lang="zh-CN" altLang="en-US" sz="6000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足 </a:t>
            </a:r>
            <a:r>
              <a:rPr lang="ja-JP" altLang="en-US" sz="6000" dirty="0">
                <a:latin typeface="NSimSun" panose="02010609030101010101" pitchFamily="49" charset="-122"/>
                <a:ea typeface="NSimSun" panose="02010609030101010101" pitchFamily="49" charset="-122"/>
              </a:rPr>
              <a:t>球</a:t>
            </a:r>
            <a:endParaRPr lang="en-US" sz="6000" dirty="0"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189" y="1949754"/>
            <a:ext cx="1911422" cy="19114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87950" y="2226473"/>
            <a:ext cx="7409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+mj-cs"/>
              </a:rPr>
              <a:t>+</a:t>
            </a:r>
            <a:endParaRPr lang="en-AU" sz="7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07" y="1606549"/>
            <a:ext cx="2109066" cy="1987389"/>
          </a:xfrm>
          <a:prstGeom prst="rect">
            <a:avLst/>
          </a:prstGeom>
        </p:spPr>
      </p:pic>
      <p:pic>
        <p:nvPicPr>
          <p:cNvPr id="1026" name="Picture 2" descr="Image result for soccer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76" y="1901936"/>
            <a:ext cx="2270878" cy="178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F23237E-7E28-0E40-A1CD-88A0D9CE8565}"/>
              </a:ext>
            </a:extLst>
          </p:cNvPr>
          <p:cNvSpPr/>
          <p:nvPr/>
        </p:nvSpPr>
        <p:spPr>
          <a:xfrm>
            <a:off x="325334" y="5442683"/>
            <a:ext cx="7007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cs typeface="Times New Roman" panose="02020603050405020304" pitchFamily="18" charset="0"/>
              </a:rPr>
              <a:t>   </a:t>
            </a:r>
            <a:r>
              <a:rPr lang="en-US" altLang="zh-CN" sz="2800" dirty="0">
                <a:cs typeface="Times New Roman" panose="02020603050405020304" pitchFamily="18" charset="0"/>
              </a:rPr>
              <a:t>Aussie    </a:t>
            </a:r>
            <a:r>
              <a:rPr lang="en-US" altLang="zh-CN" sz="2800" dirty="0" smtClean="0">
                <a:cs typeface="Times New Roman" panose="02020603050405020304" pitchFamily="18" charset="0"/>
              </a:rPr>
              <a:t>style                                soccer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8890" y="2194983"/>
            <a:ext cx="6447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>
                <a:solidFill>
                  <a:prstClr val="black"/>
                </a:solidFill>
                <a:ea typeface="Songti TC" panose="02010600040101010101" pitchFamily="2" charset="-120"/>
                <a:cs typeface="+mj-cs"/>
              </a:rPr>
              <a:t>=</a:t>
            </a:r>
            <a:endParaRPr lang="en-AU" sz="7200" dirty="0"/>
          </a:p>
        </p:txBody>
      </p:sp>
      <p:sp>
        <p:nvSpPr>
          <p:cNvPr id="13" name="Rectangle 12"/>
          <p:cNvSpPr/>
          <p:nvPr/>
        </p:nvSpPr>
        <p:spPr>
          <a:xfrm>
            <a:off x="8355016" y="4427020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dirty="0">
                <a:solidFill>
                  <a:prstClr val="black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+mj-cs"/>
              </a:rPr>
              <a:t>澳式足</a:t>
            </a:r>
            <a:r>
              <a:rPr lang="ja-JP" altLang="en-US" sz="6000" dirty="0">
                <a:solidFill>
                  <a:prstClr val="black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+mj-cs"/>
              </a:rPr>
              <a:t>球</a:t>
            </a:r>
            <a:endParaRPr lang="en-AU" sz="6000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F23237E-7E28-0E40-A1CD-88A0D9CE8565}"/>
              </a:ext>
            </a:extLst>
          </p:cNvPr>
          <p:cNvSpPr/>
          <p:nvPr/>
        </p:nvSpPr>
        <p:spPr>
          <a:xfrm>
            <a:off x="8563640" y="3874436"/>
            <a:ext cx="3431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cs typeface="Times New Roman" panose="02020603050405020304" pitchFamily="18" charset="0"/>
              </a:rPr>
              <a:t>Ào</a:t>
            </a:r>
            <a:r>
              <a:rPr lang="zh-CN" altLang="en-US" sz="3200" b="1" dirty="0">
                <a:cs typeface="Times New Roman" panose="02020603050405020304" pitchFamily="18" charset="0"/>
              </a:rPr>
              <a:t>  </a:t>
            </a:r>
            <a:r>
              <a:rPr lang="en-US" altLang="zh-CN" sz="3200" b="1" dirty="0" err="1">
                <a:cs typeface="Times New Roman" panose="02020603050405020304" pitchFamily="18" charset="0"/>
              </a:rPr>
              <a:t>sh</a:t>
            </a:r>
            <a:r>
              <a:rPr lang="en-US" altLang="zh-CN" sz="3200" b="1" dirty="0" err="1">
                <a:cs typeface="Calibri" panose="020F0502020204030204" pitchFamily="34" charset="0"/>
              </a:rPr>
              <a:t>ì</a:t>
            </a:r>
            <a:r>
              <a:rPr lang="en-US" altLang="zh-CN" sz="3200" b="1" dirty="0">
                <a:cs typeface="Calibri" panose="020F0502020204030204" pitchFamily="34" charset="0"/>
              </a:rPr>
              <a:t>   </a:t>
            </a:r>
            <a:r>
              <a:rPr lang="en-AU" altLang="zh-CN" sz="3200" b="1" dirty="0" err="1">
                <a:cs typeface="Times New Roman" panose="02020603050405020304" pitchFamily="18" charset="0"/>
              </a:rPr>
              <a:t>z</a:t>
            </a:r>
            <a:r>
              <a:rPr lang="en-AU" altLang="zh-CN" sz="3200" b="1" dirty="0" err="1">
                <a:cs typeface="Calibri" panose="020F0502020204030204" pitchFamily="34" charset="0"/>
              </a:rPr>
              <a:t>ú</a:t>
            </a:r>
            <a:r>
              <a:rPr lang="zh-CN" altLang="en-US" sz="3200" b="1" dirty="0">
                <a:cs typeface="Times New Roman" panose="02020603050405020304" pitchFamily="18" charset="0"/>
              </a:rPr>
              <a:t>    </a:t>
            </a:r>
            <a:r>
              <a:rPr lang="en-AU" sz="3200" b="1" dirty="0" err="1">
                <a:cs typeface="Times New Roman" panose="02020603050405020304" pitchFamily="18" charset="0"/>
              </a:rPr>
              <a:t>qiú</a:t>
            </a:r>
            <a:r>
              <a:rPr lang="en-AU" sz="3200" b="1" dirty="0">
                <a:cs typeface="Times New Roman" panose="02020603050405020304" pitchFamily="18" charset="0"/>
              </a:rPr>
              <a:t>  </a:t>
            </a:r>
            <a:endParaRPr lang="en-US" sz="3200" b="1" dirty="0"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F23237E-7E28-0E40-A1CD-88A0D9CE8565}"/>
              </a:ext>
            </a:extLst>
          </p:cNvPr>
          <p:cNvSpPr/>
          <p:nvPr/>
        </p:nvSpPr>
        <p:spPr>
          <a:xfrm>
            <a:off x="9501723" y="5519626"/>
            <a:ext cx="1431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cs typeface="Times New Roman" panose="02020603050405020304" pitchFamily="18" charset="0"/>
              </a:rPr>
              <a:t>   </a:t>
            </a:r>
            <a:r>
              <a:rPr lang="en-US" altLang="zh-CN" sz="2800" b="1" dirty="0">
                <a:cs typeface="Times New Roman" panose="02020603050405020304" pitchFamily="18" charset="0"/>
              </a:rPr>
              <a:t>AFL</a:t>
            </a:r>
            <a:endParaRPr 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 flipH="1">
            <a:off x="6672631" y="392735"/>
            <a:ext cx="3782017" cy="1332834"/>
          </a:xfrm>
          <a:prstGeom prst="wedgeRoundRectCallout">
            <a:avLst/>
          </a:prstGeom>
          <a:ln w="38100">
            <a:solidFill>
              <a:srgbClr val="DE1CA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Australian style soccer!</a:t>
            </a:r>
          </a:p>
          <a:p>
            <a:pPr algn="ctr"/>
            <a:r>
              <a:rPr lang="en-US" sz="2800" b="1" dirty="0"/>
              <a:t>That is AFL!</a:t>
            </a:r>
            <a:endParaRPr lang="en-AU" sz="2800" b="1" dirty="0"/>
          </a:p>
        </p:txBody>
      </p:sp>
    </p:spTree>
    <p:extLst>
      <p:ext uri="{BB962C8B-B14F-4D97-AF65-F5344CB8AC3E}">
        <p14:creationId xmlns:p14="http://schemas.microsoft.com/office/powerpoint/2010/main" val="3628405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1" grpId="0"/>
      <p:bldP spid="12" grpId="0"/>
      <p:bldP spid="13" grpId="0"/>
      <p:bldP spid="15" grpId="0"/>
      <p:bldP spid="16" grpId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F23237E-7E28-0E40-A1CD-88A0D9CE8565}"/>
              </a:ext>
            </a:extLst>
          </p:cNvPr>
          <p:cNvSpPr/>
          <p:nvPr/>
        </p:nvSpPr>
        <p:spPr>
          <a:xfrm>
            <a:off x="771707" y="3844883"/>
            <a:ext cx="70100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w</a:t>
            </a:r>
            <a:r>
              <a:rPr lang="en-US" altLang="zh-CN" sz="3200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</a:t>
            </a:r>
            <a:r>
              <a:rPr lang="zh-CN" altLang="en-US" sz="3200" b="1" dirty="0">
                <a:cs typeface="Times New Roman" panose="02020603050405020304" pitchFamily="18" charset="0"/>
              </a:rPr>
              <a:t>               </a:t>
            </a:r>
            <a:r>
              <a:rPr lang="en-US" altLang="zh-CN" sz="3200" b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b</a:t>
            </a:r>
            <a:r>
              <a:rPr lang="en-US" altLang="zh-CN" sz="3200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ǎn</a:t>
            </a:r>
            <a:r>
              <a:rPr lang="en-US" altLang="zh-CN" sz="3200" b="1" dirty="0">
                <a:solidFill>
                  <a:schemeClr val="accent4"/>
                </a:solidFill>
                <a:cs typeface="Calibri" panose="020F0502020204030204" pitchFamily="34" charset="0"/>
              </a:rPr>
              <a:t> </a:t>
            </a:r>
            <a:r>
              <a:rPr lang="en-US" altLang="zh-CN" sz="3200" b="1" dirty="0">
                <a:cs typeface="Calibri" panose="020F0502020204030204" pitchFamily="34" charset="0"/>
              </a:rPr>
              <a:t>                      </a:t>
            </a:r>
            <a:r>
              <a:rPr lang="en-US" altLang="zh-CN" sz="3200" b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l</a:t>
            </a:r>
            <a:r>
              <a:rPr lang="en-US" altLang="zh-CN" sz="3200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zh-CN" altLang="en-US" sz="3200" b="1" dirty="0">
                <a:cs typeface="Times New Roman" panose="02020603050405020304" pitchFamily="18" charset="0"/>
              </a:rPr>
              <a:t>      </a:t>
            </a:r>
            <a:r>
              <a:rPr lang="en-AU" sz="3200" b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q</a:t>
            </a:r>
            <a:r>
              <a:rPr lang="en-AU" sz="3200" b="1" dirty="0" err="1">
                <a:solidFill>
                  <a:schemeClr val="accent4"/>
                </a:solidFill>
                <a:cs typeface="Times New Roman" panose="02020603050405020304" pitchFamily="18" charset="0"/>
              </a:rPr>
              <a:t>iú</a:t>
            </a:r>
            <a:r>
              <a:rPr lang="en-AU" sz="3200" b="1" dirty="0">
                <a:cs typeface="Times New Roman" panose="02020603050405020304" pitchFamily="18" charset="0"/>
              </a:rPr>
              <a:t>  </a:t>
            </a:r>
            <a:endParaRPr lang="en-US" sz="3200" b="1" dirty="0"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355243D4-D996-AB45-BB03-F42B8B179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9897" y="4311803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5400" dirty="0">
                <a:latin typeface="Songti TC" panose="02010600040101010101" pitchFamily="2" charset="-120"/>
                <a:ea typeface="Songti TC" panose="02010600040101010101" pitchFamily="2" charset="-120"/>
              </a:rPr>
              <a:t>     </a:t>
            </a:r>
            <a:r>
              <a:rPr lang="en-US" altLang="zh-CN" sz="5400" dirty="0" smtClean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zh-CN" altLang="en-US" sz="6000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无</a:t>
            </a:r>
            <a:r>
              <a:rPr lang="en-US" altLang="zh-CN" sz="6000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 </a:t>
            </a:r>
            <a:r>
              <a:rPr lang="zh-CN" altLang="en-US" sz="6000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   </a:t>
            </a:r>
            <a:r>
              <a:rPr lang="en-US" altLang="zh-CN" sz="6000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 </a:t>
            </a:r>
            <a:r>
              <a:rPr lang="zh-CN" altLang="en-US" sz="6000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板   </a:t>
            </a:r>
            <a:r>
              <a:rPr lang="en-US" altLang="zh-CN" sz="6000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      </a:t>
            </a:r>
            <a:r>
              <a:rPr lang="ja-JP" altLang="en-US" sz="6000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篮</a:t>
            </a:r>
            <a:r>
              <a:rPr lang="zh-CN" altLang="en-US" sz="6000" dirty="0" smtClean="0">
                <a:latin typeface="NSimSun" panose="02010609030101010101" pitchFamily="49" charset="-122"/>
                <a:ea typeface="NSimSun" panose="02010609030101010101" pitchFamily="49" charset="-122"/>
              </a:rPr>
              <a:t> </a:t>
            </a:r>
            <a:r>
              <a:rPr lang="ja-JP" altLang="en-US" sz="6000" dirty="0">
                <a:latin typeface="NSimSun" panose="02010609030101010101" pitchFamily="49" charset="-122"/>
                <a:ea typeface="NSimSun" panose="02010609030101010101" pitchFamily="49" charset="-122"/>
              </a:rPr>
              <a:t>球</a:t>
            </a:r>
            <a:endParaRPr lang="en-US" sz="6000" dirty="0"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06995" y="2198287"/>
            <a:ext cx="7409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+mj-cs"/>
              </a:rPr>
              <a:t>+</a:t>
            </a:r>
            <a:endParaRPr lang="en-AU" sz="7200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F23237E-7E28-0E40-A1CD-88A0D9CE8565}"/>
              </a:ext>
            </a:extLst>
          </p:cNvPr>
          <p:cNvSpPr/>
          <p:nvPr/>
        </p:nvSpPr>
        <p:spPr>
          <a:xfrm>
            <a:off x="332551" y="5350390"/>
            <a:ext cx="73329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cs typeface="Times New Roman" panose="02020603050405020304" pitchFamily="18" charset="0"/>
              </a:rPr>
              <a:t>    </a:t>
            </a:r>
            <a:r>
              <a:rPr lang="en-US" altLang="zh-CN" sz="3200" dirty="0" smtClean="0">
                <a:cs typeface="Times New Roman" panose="02020603050405020304" pitchFamily="18" charset="0"/>
              </a:rPr>
              <a:t>  </a:t>
            </a:r>
            <a:r>
              <a:rPr lang="en-US" altLang="zh-CN" sz="2800" dirty="0">
                <a:cs typeface="Times New Roman" panose="02020603050405020304" pitchFamily="18" charset="0"/>
              </a:rPr>
              <a:t>No                board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58322" y="2183128"/>
            <a:ext cx="6447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>
                <a:solidFill>
                  <a:prstClr val="black"/>
                </a:solidFill>
                <a:ea typeface="Songti TC" panose="02010600040101010101" pitchFamily="2" charset="-120"/>
                <a:cs typeface="+mj-cs"/>
              </a:rPr>
              <a:t>=</a:t>
            </a:r>
            <a:endParaRPr lang="en-AU" sz="7200" dirty="0"/>
          </a:p>
        </p:txBody>
      </p:sp>
      <p:sp>
        <p:nvSpPr>
          <p:cNvPr id="13" name="Rectangle 12"/>
          <p:cNvSpPr/>
          <p:nvPr/>
        </p:nvSpPr>
        <p:spPr>
          <a:xfrm>
            <a:off x="8712349" y="4408825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dirty="0" smtClean="0">
                <a:solidFill>
                  <a:prstClr val="black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+mj-cs"/>
              </a:rPr>
              <a:t>无板</a:t>
            </a:r>
            <a:r>
              <a:rPr lang="zh-CN" altLang="en-US" sz="6000" dirty="0" smtClean="0">
                <a:solidFill>
                  <a:prstClr val="black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+mj-cs"/>
              </a:rPr>
              <a:t>篮</a:t>
            </a:r>
            <a:r>
              <a:rPr lang="ja-JP" altLang="en-US" sz="6000" dirty="0" smtClean="0">
                <a:solidFill>
                  <a:prstClr val="black"/>
                </a:solidFill>
                <a:latin typeface="NSimSun" panose="02010609030101010101" pitchFamily="49" charset="-122"/>
                <a:ea typeface="NSimSun" panose="02010609030101010101" pitchFamily="49" charset="-122"/>
                <a:cs typeface="+mj-cs"/>
              </a:rPr>
              <a:t>球</a:t>
            </a:r>
            <a:endParaRPr lang="en-AU" sz="6000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F23237E-7E28-0E40-A1CD-88A0D9CE8565}"/>
              </a:ext>
            </a:extLst>
          </p:cNvPr>
          <p:cNvSpPr/>
          <p:nvPr/>
        </p:nvSpPr>
        <p:spPr>
          <a:xfrm>
            <a:off x="8836289" y="3884949"/>
            <a:ext cx="3431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cs typeface="Times New Roman" panose="02020603050405020304" pitchFamily="18" charset="0"/>
              </a:rPr>
              <a:t>w</a:t>
            </a:r>
            <a:r>
              <a:rPr lang="en-US" altLang="zh-CN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ú</a:t>
            </a:r>
            <a:r>
              <a:rPr lang="zh-CN" altLang="en-US" sz="3200" b="1" dirty="0">
                <a:cs typeface="Times New Roman" panose="02020603050405020304" pitchFamily="18" charset="0"/>
              </a:rPr>
              <a:t>   </a:t>
            </a:r>
            <a:r>
              <a:rPr lang="en-US" altLang="zh-CN" sz="3200" b="1" dirty="0" err="1">
                <a:cs typeface="Times New Roman" panose="02020603050405020304" pitchFamily="18" charset="0"/>
              </a:rPr>
              <a:t>b</a:t>
            </a:r>
            <a:r>
              <a:rPr lang="en-US" altLang="zh-CN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ǎn</a:t>
            </a:r>
            <a:r>
              <a:rPr lang="en-US" altLang="zh-CN" sz="3200" b="1" dirty="0">
                <a:cs typeface="Calibri" panose="020F0502020204030204" pitchFamily="34" charset="0"/>
              </a:rPr>
              <a:t>  </a:t>
            </a:r>
            <a:r>
              <a:rPr lang="en-US" altLang="zh-CN" sz="3200" b="1" dirty="0" err="1">
                <a:cs typeface="Times New Roman" panose="02020603050405020304" pitchFamily="18" charset="0"/>
              </a:rPr>
              <a:t>l</a:t>
            </a:r>
            <a:r>
              <a:rPr lang="en-US" altLang="zh-CN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zh-CN" altLang="en-US" sz="3200" b="1" dirty="0">
                <a:cs typeface="Times New Roman" panose="02020603050405020304" pitchFamily="18" charset="0"/>
              </a:rPr>
              <a:t>  </a:t>
            </a:r>
            <a:r>
              <a:rPr lang="en-AU" sz="3200" b="1" dirty="0" err="1">
                <a:cs typeface="Times New Roman" panose="02020603050405020304" pitchFamily="18" charset="0"/>
              </a:rPr>
              <a:t>qiú</a:t>
            </a:r>
            <a:r>
              <a:rPr lang="en-AU" sz="3200" b="1" dirty="0">
                <a:cs typeface="Times New Roman" panose="02020603050405020304" pitchFamily="18" charset="0"/>
              </a:rPr>
              <a:t>  </a:t>
            </a:r>
            <a:endParaRPr lang="en-US" sz="3200" b="1" dirty="0"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F23237E-7E28-0E40-A1CD-88A0D9CE8565}"/>
              </a:ext>
            </a:extLst>
          </p:cNvPr>
          <p:cNvSpPr/>
          <p:nvPr/>
        </p:nvSpPr>
        <p:spPr>
          <a:xfrm>
            <a:off x="9490537" y="5442000"/>
            <a:ext cx="1706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cs typeface="Times New Roman" panose="02020603050405020304" pitchFamily="18" charset="0"/>
              </a:rPr>
              <a:t>   </a:t>
            </a:r>
            <a:r>
              <a:rPr lang="en-US" altLang="zh-CN" sz="2800" b="1" dirty="0">
                <a:cs typeface="Times New Roman" panose="02020603050405020304" pitchFamily="18" charset="0"/>
              </a:rPr>
              <a:t>netball</a:t>
            </a:r>
            <a:endParaRPr 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 flipH="1">
            <a:off x="6412041" y="150107"/>
            <a:ext cx="3782017" cy="1332834"/>
          </a:xfrm>
          <a:prstGeom prst="wedgeRoundRectCallout">
            <a:avLst/>
          </a:prstGeom>
          <a:ln w="38100">
            <a:solidFill>
              <a:srgbClr val="DE1CA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No board basketball!</a:t>
            </a:r>
          </a:p>
          <a:p>
            <a:pPr algn="ctr"/>
            <a:r>
              <a:rPr lang="en-US" sz="2800" b="1" dirty="0"/>
              <a:t>That is Netball!</a:t>
            </a:r>
            <a:endParaRPr lang="en-AU" sz="2800" b="1" dirty="0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1"/>
          <a:stretch/>
        </p:blipFill>
        <p:spPr bwMode="auto">
          <a:xfrm>
            <a:off x="5654606" y="2257074"/>
            <a:ext cx="1336382" cy="133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invisible board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34" y="1639669"/>
            <a:ext cx="1484557" cy="19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netball cartoon"/>
          <p:cNvPicPr>
            <a:picLocks noChangeAspect="1" noChangeArrowheads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994" y="2083508"/>
            <a:ext cx="2368354" cy="157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cdn.networldsports.com.au/media/catalog/product/cache/4/thumbnail/800x/9df78eab33525d08d6e5fb8d27136e95/1/3/1394200861-93156300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258" y="2105152"/>
            <a:ext cx="1779797" cy="177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93403" y="5427853"/>
            <a:ext cx="1658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basketball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92716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1" grpId="0"/>
      <p:bldP spid="12" grpId="0"/>
      <p:bldP spid="13" grpId="0"/>
      <p:bldP spid="15" grpId="0"/>
      <p:bldP spid="16" grpId="0"/>
      <p:bldP spid="17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245</Words>
  <Application>Microsoft Macintosh PowerPoint</Application>
  <PresentationFormat>自定义</PresentationFormat>
  <Paragraphs>103</Paragraphs>
  <Slides>15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16" baseType="lpstr">
      <vt:lpstr>Office Theme</vt:lpstr>
      <vt:lpstr>8 Sports Words</vt:lpstr>
      <vt:lpstr>PowerPoint 演示文稿</vt:lpstr>
      <vt:lpstr>PowerPoint 演示文稿</vt:lpstr>
      <vt:lpstr>乒 乓 球</vt:lpstr>
      <vt:lpstr>  网 球</vt:lpstr>
      <vt:lpstr>  羽 毛 球</vt:lpstr>
      <vt:lpstr>  篮 球</vt:lpstr>
      <vt:lpstr>  澳 式          足 球</vt:lpstr>
      <vt:lpstr>      无     板         篮 球</vt:lpstr>
      <vt:lpstr>板               球</vt:lpstr>
      <vt:lpstr>PowerPoint 演示文稿</vt:lpstr>
      <vt:lpstr>PowerPoint 演示文稿</vt:lpstr>
      <vt:lpstr>PowerPoint 演示文稿</vt:lpstr>
      <vt:lpstr>PowerPoint 演示文稿</vt:lpstr>
      <vt:lpstr>Game: Making Sentences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Yifan Zhang</dc:creator>
  <cp:lastModifiedBy>Wang Di</cp:lastModifiedBy>
  <cp:revision>54</cp:revision>
  <dcterms:created xsi:type="dcterms:W3CDTF">2018-08-30T06:39:27Z</dcterms:created>
  <dcterms:modified xsi:type="dcterms:W3CDTF">2019-07-24T04:42:36Z</dcterms:modified>
</cp:coreProperties>
</file>