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4" r:id="rId4"/>
    <p:sldId id="257" r:id="rId5"/>
    <p:sldId id="265" r:id="rId6"/>
    <p:sldId id="259" r:id="rId7"/>
    <p:sldId id="266" r:id="rId8"/>
    <p:sldId id="262" r:id="rId9"/>
    <p:sldId id="267" r:id="rId10"/>
    <p:sldId id="258" r:id="rId11"/>
    <p:sldId id="268" r:id="rId12"/>
    <p:sldId id="263" r:id="rId13"/>
    <p:sldId id="269" r:id="rId14"/>
    <p:sldId id="261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43"/>
  </p:normalViewPr>
  <p:slideViewPr>
    <p:cSldViewPr snapToGrid="0" snapToObjects="1">
      <p:cViewPr>
        <p:scale>
          <a:sx n="83" d="100"/>
          <a:sy n="83" d="100"/>
        </p:scale>
        <p:origin x="-1304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4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7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7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0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5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83657-984A-4F46-A86D-7881D213908F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96C33-8FFF-7440-B666-15EE8FB5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Christmas Comparison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8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Christmas is the busiest shopping time </a:t>
            </a:r>
          </a:p>
          <a:p>
            <a:r>
              <a:rPr lang="en-US" dirty="0" smtClean="0"/>
              <a:t>Buy Christmas decoration </a:t>
            </a:r>
          </a:p>
          <a:p>
            <a:r>
              <a:rPr lang="en-US" dirty="0" smtClean="0"/>
              <a:t>Buy gifts for family and friends </a:t>
            </a:r>
          </a:p>
          <a:p>
            <a:r>
              <a:rPr lang="en-US" dirty="0" smtClean="0"/>
              <a:t>Prepare for Christmas lunch/dinner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1" y="4166186"/>
            <a:ext cx="3278772" cy="2310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26" y="4171096"/>
            <a:ext cx="1740148" cy="2305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97" y="4157564"/>
            <a:ext cx="3486800" cy="23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63" y="639594"/>
            <a:ext cx="1239107" cy="77662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51933" y="795866"/>
            <a:ext cx="10515600" cy="224453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altLang="zh-CN" dirty="0"/>
              <a:t>Christmas sales star</a:t>
            </a:r>
            <a:r>
              <a:rPr lang="en-US" altLang="zh-CN" dirty="0"/>
              <a:t>t</a:t>
            </a:r>
            <a:r>
              <a:rPr lang="en-AU" altLang="zh-CN" dirty="0"/>
              <a:t> a few days before Christmas and it lasts for at least one week in China. </a:t>
            </a:r>
            <a:endParaRPr lang="en-AU" altLang="zh-CN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altLang="zh-CN" dirty="0" smtClean="0"/>
              <a:t>People </a:t>
            </a:r>
            <a:r>
              <a:rPr lang="en-AU" altLang="zh-CN" dirty="0"/>
              <a:t>like to rush into stores to </a:t>
            </a:r>
            <a:r>
              <a:rPr lang="en-US" altLang="zh-CN" dirty="0"/>
              <a:t>buy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bargain</a:t>
            </a:r>
            <a:r>
              <a:rPr lang="en-AU" altLang="zh-CN" dirty="0"/>
              <a:t>.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/>
              <a:t>stores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cities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24</a:t>
            </a:r>
            <a:r>
              <a:rPr lang="zh-CN" altLang="en-US" dirty="0"/>
              <a:t> </a:t>
            </a:r>
            <a:r>
              <a:rPr lang="en-US" altLang="zh-CN" dirty="0"/>
              <a:t>hours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Christmas</a:t>
            </a:r>
            <a:r>
              <a:rPr lang="zh-CN" altLang="en-US" dirty="0"/>
              <a:t> </a:t>
            </a:r>
            <a:r>
              <a:rPr lang="en-US" altLang="zh-CN" dirty="0"/>
              <a:t>Eve.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07" y="3040397"/>
            <a:ext cx="4839452" cy="362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06" y="557043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get a gift for our family and friends, especially a card!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13" y="2854169"/>
            <a:ext cx="4188918" cy="3048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4" y="2854169"/>
            <a:ext cx="4550432" cy="30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1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</a:rPr>
              <a:t>Chinese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people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give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all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kind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of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gifts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on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Christmas,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but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they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don</a:t>
            </a:r>
            <a:r>
              <a:rPr lang="uk-UA" altLang="zh-CN" dirty="0">
                <a:latin typeface="Arial" charset="0"/>
              </a:rPr>
              <a:t>’</a:t>
            </a:r>
            <a:r>
              <a:rPr lang="en-US" altLang="zh-CN" dirty="0">
                <a:latin typeface="Arial" charset="0"/>
              </a:rPr>
              <a:t>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like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to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write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Christmas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cards</a:t>
            </a:r>
            <a:r>
              <a:rPr lang="en-US" altLang="zh-CN" dirty="0" smtClean="0">
                <a:latin typeface="Arial" charset="0"/>
              </a:rPr>
              <a:t>.</a:t>
            </a:r>
          </a:p>
          <a:p>
            <a:endParaRPr lang="en-US" alt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8" y="2730579"/>
            <a:ext cx="3747030" cy="390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32" y="3343578"/>
            <a:ext cx="335915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63" y="552128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Christmas, people have lunch/dinner with family on Christmas day. The most popular food include: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8" y="3028014"/>
            <a:ext cx="3042378" cy="2028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4" y="5147239"/>
            <a:ext cx="2381250" cy="154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44" y="4789223"/>
            <a:ext cx="2850422" cy="1901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44" y="2578650"/>
            <a:ext cx="2767515" cy="2075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18" y="3028014"/>
            <a:ext cx="2711625" cy="35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3" y="-118533"/>
            <a:ext cx="11133667" cy="1809221"/>
          </a:xfrm>
        </p:spPr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24" y="1952250"/>
            <a:ext cx="3365235" cy="209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87" y="4911344"/>
            <a:ext cx="2609850" cy="194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30" y="4432663"/>
            <a:ext cx="3066923" cy="229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05717" y="1027906"/>
            <a:ext cx="10515600" cy="4351338"/>
          </a:xfrm>
        </p:spPr>
        <p:txBody>
          <a:bodyPr/>
          <a:lstStyle/>
          <a:p>
            <a:r>
              <a:rPr lang="en-US" altLang="zh-CN" dirty="0">
                <a:latin typeface="Arial" charset="0"/>
              </a:rPr>
              <a:t>Young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people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like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to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eat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out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on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Christmas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Eve</a:t>
            </a:r>
            <a:endParaRPr lang="en-US" alt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28" y="1497749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0" y="147562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Christmas Greetings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endParaRPr lang="en-US" altLang="en-US" dirty="0" smtClean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 smtClean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Merry</a:t>
            </a:r>
            <a:r>
              <a:rPr lang="zh-CN" altLang="en-US" dirty="0" smtClean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altLang="zh-CN" dirty="0" smtClean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Christmas!!!</a:t>
            </a:r>
            <a:endParaRPr lang="en-US" altLang="en-US" dirty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dirty="0" smtClean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dirty="0" smtClean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dirty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Shèngdàn</a:t>
            </a:r>
            <a:r>
              <a:rPr lang="en-US" altLang="en-US" dirty="0" smtClean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kuàilè</a:t>
            </a:r>
            <a:endParaRPr lang="en-US" altLang="en-US" dirty="0">
              <a:solidFill>
                <a:srgbClr val="FF000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圣     诞    快  乐</a:t>
            </a:r>
            <a:endParaRPr lang="en-US" altLang="zh-CN" dirty="0">
              <a:solidFill>
                <a:srgbClr val="FF000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Christmas</a:t>
            </a:r>
            <a:r>
              <a:rPr lang="zh-CN" altLang="en-US" dirty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Apple Chancery" charset="0"/>
                <a:ea typeface="Apple Chancery" charset="0"/>
                <a:cs typeface="Apple Chancery" charset="0"/>
              </a:rPr>
              <a:t>Happy</a:t>
            </a:r>
            <a:endParaRPr lang="en-US" altLang="en-US" dirty="0">
              <a:solidFill>
                <a:srgbClr val="00B050"/>
              </a:solidFill>
              <a:latin typeface="Apple Chancery" charset="0"/>
              <a:ea typeface="Apple Chancery" charset="0"/>
              <a:cs typeface="Apple Chancery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55" y="358291"/>
            <a:ext cx="1236689" cy="1236689"/>
          </a:xfrm>
          <a:prstGeom prst="rect">
            <a:avLst/>
          </a:prstGeom>
        </p:spPr>
      </p:pic>
      <p:pic>
        <p:nvPicPr>
          <p:cNvPr id="6" name="Content Placeholder 15" descr="free-merry-christmas-screensa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2232" y="1965157"/>
            <a:ext cx="4995863" cy="374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857" y="552128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Everybody in Australia enjoys the Christmas holiday </a:t>
            </a:r>
            <a:r>
              <a:rPr lang="mr-IN" dirty="0" smtClean="0"/>
              <a:t>–</a:t>
            </a:r>
            <a:r>
              <a:rPr lang="en-US" dirty="0" smtClean="0"/>
              <a:t> adults have a few days off work and students have many weeks of summer holiday.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86" y="2881442"/>
            <a:ext cx="5383551" cy="35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altLang="zh-CN" dirty="0">
                <a:latin typeface="Arial" charset="0"/>
              </a:rPr>
              <a:t>Unlike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Australians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,Chinese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people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need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to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work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and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study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 smtClean="0">
                <a:latin typeface="Arial" charset="0"/>
              </a:rPr>
              <a:t>on</a:t>
            </a:r>
            <a:r>
              <a:rPr lang="zh-CN" altLang="en-US" dirty="0" smtClean="0">
                <a:latin typeface="Arial" charset="0"/>
              </a:rPr>
              <a:t> </a:t>
            </a:r>
            <a:r>
              <a:rPr lang="en-US" altLang="zh-CN" dirty="0" smtClean="0">
                <a:latin typeface="Arial" charset="0"/>
              </a:rPr>
              <a:t>Christmas</a:t>
            </a:r>
            <a:r>
              <a:rPr lang="en-US" altLang="zh-CN" dirty="0">
                <a:latin typeface="Arial" charset="0"/>
              </a:rPr>
              <a:t>.</a:t>
            </a:r>
            <a:r>
              <a:rPr lang="zh-CN" altLang="en-US" dirty="0">
                <a:latin typeface="Arial" charset="0"/>
              </a:rPr>
              <a:t> 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75" y="2819399"/>
            <a:ext cx="2862263" cy="2989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9" y="3095729"/>
            <a:ext cx="3898900" cy="2436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06" y="557043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5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don’t have a tradition of eating apples during Christmas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696148"/>
            <a:ext cx="28575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Agency FB" charset="0"/>
              </a:rPr>
              <a:t>Chinese </a:t>
            </a:r>
            <a:r>
              <a:rPr lang="en-US" altLang="zh-CN" dirty="0">
                <a:latin typeface="Agency FB" charset="0"/>
              </a:rPr>
              <a:t>people’s Christmas celebration starts on Christmas Eve. Many Chinese people eat apples on that day</a:t>
            </a:r>
            <a:r>
              <a:rPr lang="en-US" altLang="zh-CN" dirty="0" smtClean="0">
                <a:latin typeface="Agency FB" charset="0"/>
              </a:rPr>
              <a:t>.</a:t>
            </a:r>
          </a:p>
        </p:txBody>
      </p:sp>
      <p:pic>
        <p:nvPicPr>
          <p:cNvPr id="5" name="Picture 3" descr="8c5753ba561506112cd96834f56d7e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19" y="2733035"/>
            <a:ext cx="1712751" cy="17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99" y="2645920"/>
            <a:ext cx="2668816" cy="193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44" y="2340312"/>
            <a:ext cx="2930525" cy="193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62" y="4579354"/>
            <a:ext cx="2444275" cy="211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7" y="4629907"/>
            <a:ext cx="2830756" cy="21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01WatQxty6Y2UZQpXy80&amp;amp;69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06" y="4398962"/>
            <a:ext cx="2397125" cy="213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06" y="557043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9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Christmas is in December, it is summer!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9" y="2928144"/>
            <a:ext cx="3175000" cy="214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8" y="2959590"/>
            <a:ext cx="3215078" cy="2141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25" y="2959590"/>
            <a:ext cx="4292184" cy="21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3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091"/>
            <a:ext cx="10515600" cy="1111089"/>
          </a:xfrm>
        </p:spPr>
        <p:txBody>
          <a:bodyPr/>
          <a:lstStyle/>
          <a:p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5333"/>
            <a:ext cx="10515600" cy="4991630"/>
          </a:xfrm>
        </p:spPr>
        <p:txBody>
          <a:bodyPr/>
          <a:lstStyle/>
          <a:p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winter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Christmas</a:t>
            </a:r>
            <a:r>
              <a:rPr lang="zh-CN" altLang="en-US" dirty="0"/>
              <a:t> </a:t>
            </a:r>
            <a:r>
              <a:rPr lang="en-US" altLang="zh-CN" dirty="0"/>
              <a:t>Day.</a:t>
            </a:r>
            <a:r>
              <a:rPr lang="zh-CN" altLang="en-US" dirty="0"/>
              <a:t> </a:t>
            </a:r>
            <a:r>
              <a:rPr lang="en-US" altLang="zh-CN" dirty="0"/>
              <a:t>Sometimes,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expect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white</a:t>
            </a:r>
            <a:r>
              <a:rPr lang="zh-CN" altLang="en-US" dirty="0"/>
              <a:t> </a:t>
            </a:r>
            <a:r>
              <a:rPr lang="en-US" altLang="zh-CN" dirty="0"/>
              <a:t>Christmas</a:t>
            </a:r>
            <a:r>
              <a:rPr lang="zh-CN" altLang="en-US" dirty="0"/>
              <a:t> </a:t>
            </a:r>
            <a:r>
              <a:rPr lang="en-US" altLang="zh-CN" dirty="0"/>
              <a:t>there.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70078"/>
            <a:ext cx="30114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59" y="2216266"/>
            <a:ext cx="28035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04" y="2232025"/>
            <a:ext cx="530701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317" y="310270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1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Australia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Santa loves the beach and he comes to Australia on 6 white boomers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5" y="409561"/>
            <a:ext cx="1236689" cy="1236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901430"/>
            <a:ext cx="406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rial" charset="0"/>
              </a:rPr>
              <a:t>Chinese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people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think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that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Santa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Claus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rides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on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his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reindeer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sleigh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to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send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out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gifts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on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Christmas</a:t>
            </a:r>
            <a:r>
              <a:rPr lang="zh-CN" altLang="en-US" dirty="0">
                <a:latin typeface="Arial" charset="0"/>
              </a:rPr>
              <a:t> </a:t>
            </a:r>
            <a:r>
              <a:rPr lang="en-US" altLang="zh-CN" dirty="0">
                <a:latin typeface="Arial" charset="0"/>
              </a:rPr>
              <a:t>eve</a:t>
            </a:r>
            <a:r>
              <a:rPr lang="en-US" altLang="zh-CN" dirty="0" smtClean="0">
                <a:latin typeface="Arial" charset="0"/>
              </a:rPr>
              <a:t>.</a:t>
            </a:r>
          </a:p>
          <a:p>
            <a:endParaRPr lang="en-US" alt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63" y="639594"/>
            <a:ext cx="1239107" cy="776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4" y="2801938"/>
            <a:ext cx="540808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06" y="557043"/>
            <a:ext cx="1268740" cy="9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5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298</Words>
  <Application>Microsoft Macintosh PowerPoint</Application>
  <PresentationFormat>自定义</PresentationFormat>
  <Paragraphs>45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Theme</vt:lpstr>
      <vt:lpstr>Christmas Comparison </vt:lpstr>
      <vt:lpstr>In Australia </vt:lpstr>
      <vt:lpstr>In China</vt:lpstr>
      <vt:lpstr>In Australia </vt:lpstr>
      <vt:lpstr>In China</vt:lpstr>
      <vt:lpstr>In Australia </vt:lpstr>
      <vt:lpstr> In China</vt:lpstr>
      <vt:lpstr>In Australia </vt:lpstr>
      <vt:lpstr>In China</vt:lpstr>
      <vt:lpstr>In Australia </vt:lpstr>
      <vt:lpstr>In China</vt:lpstr>
      <vt:lpstr>In Australia </vt:lpstr>
      <vt:lpstr>In China</vt:lpstr>
      <vt:lpstr>In Australia </vt:lpstr>
      <vt:lpstr>In China</vt:lpstr>
      <vt:lpstr>Christmas Greetings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Comparison </dc:title>
  <dc:creator>Shengjie WANG</dc:creator>
  <cp:lastModifiedBy>Wang Di</cp:lastModifiedBy>
  <cp:revision>21</cp:revision>
  <dcterms:created xsi:type="dcterms:W3CDTF">2016-12-04T04:12:21Z</dcterms:created>
  <dcterms:modified xsi:type="dcterms:W3CDTF">2018-12-07T02:41:05Z</dcterms:modified>
</cp:coreProperties>
</file>