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9" r:id="rId1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79"/>
  </p:normalViewPr>
  <p:slideViewPr>
    <p:cSldViewPr>
      <p:cViewPr>
        <p:scale>
          <a:sx n="77" d="100"/>
          <a:sy n="77" d="100"/>
        </p:scale>
        <p:origin x="-1128" y="-5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08DF3-CACE-47FA-AAFC-22593DAF6F29}" type="datetimeFigureOut">
              <a:rPr lang="en-US"/>
              <a:pPr>
                <a:defRPr/>
              </a:pPr>
              <a:t>15/08/18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00341-B858-459F-B1B0-8B26B0B5B00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7823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F688-C813-4793-AFBF-025BA108CE32}" type="datetimeFigureOut">
              <a:rPr lang="en-US"/>
              <a:pPr>
                <a:defRPr/>
              </a:pPr>
              <a:t>15/08/18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2E621-781F-4FC9-8FBA-636898CA79A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4790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5A1A3-2F8F-4A7B-82F3-566DCBE99049}" type="datetimeFigureOut">
              <a:rPr lang="en-US"/>
              <a:pPr>
                <a:defRPr/>
              </a:pPr>
              <a:t>15/08/18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0D636-E8CA-404E-90A9-8B275D32F04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2738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045D6-3B33-4613-A523-F44AA63F2BA1}" type="datetimeFigureOut">
              <a:rPr lang="en-US"/>
              <a:pPr>
                <a:defRPr/>
              </a:pPr>
              <a:t>15/08/18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428EF-C023-4CCF-B5F7-EC36B36161B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6399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580FC-9EB5-4E58-A042-2CEC1D0B3A2D}" type="datetimeFigureOut">
              <a:rPr lang="en-US"/>
              <a:pPr>
                <a:defRPr/>
              </a:pPr>
              <a:t>15/08/18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CF135-19C1-44CF-87DE-0EB4DC2FA97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2993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CA577-D306-4054-B5F8-83F7DA1AB97F}" type="datetimeFigureOut">
              <a:rPr lang="en-US"/>
              <a:pPr>
                <a:defRPr/>
              </a:pPr>
              <a:t>15/08/18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287B2-D57C-472C-A286-C44231FBD08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2526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E43BF-7F95-4395-8A04-B9D6070A7F38}" type="datetimeFigureOut">
              <a:rPr lang="en-US"/>
              <a:pPr>
                <a:defRPr/>
              </a:pPr>
              <a:t>15/08/18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FBDE3-F92A-4CD6-88D4-846B90F75DD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4453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2F6EB-BE67-4EA0-AB55-5C88601A0134}" type="datetimeFigureOut">
              <a:rPr lang="en-US"/>
              <a:pPr>
                <a:defRPr/>
              </a:pPr>
              <a:t>15/08/18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E4A56-4517-4C19-8B90-2D7432787CE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3850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B8216-C04C-4C0C-9575-98072859D79C}" type="datetimeFigureOut">
              <a:rPr lang="en-US"/>
              <a:pPr>
                <a:defRPr/>
              </a:pPr>
              <a:t>15/08/18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D494A-C368-4635-A235-A510570798C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780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71764-7AC0-4D1F-922A-2285EFC8C48D}" type="datetimeFigureOut">
              <a:rPr lang="en-US"/>
              <a:pPr>
                <a:defRPr/>
              </a:pPr>
              <a:t>15/08/18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FBFF6-72E0-4794-BD49-77E9DF2DDE9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3875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540D2-FEBC-4073-8DDD-D321A9BBB289}" type="datetimeFigureOut">
              <a:rPr lang="en-US"/>
              <a:pPr>
                <a:defRPr/>
              </a:pPr>
              <a:t>15/08/18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CEDCB-B2EE-4F18-905C-ABBE30A964C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1518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9A7098F-43DC-4426-8AB6-2A38FC3E6AA9}" type="datetimeFigureOut">
              <a:rPr lang="en-US"/>
              <a:pPr>
                <a:defRPr/>
              </a:pPr>
              <a:t>15/08/18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BF1CB08-3F0E-42F6-955C-2E7B11891465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838200" y="2819400"/>
            <a:ext cx="7772400" cy="1470025"/>
          </a:xfrm>
        </p:spPr>
        <p:txBody>
          <a:bodyPr/>
          <a:lstStyle/>
          <a:p>
            <a:r>
              <a:rPr lang="en-AU" altLang="en-US" sz="8800" smtClean="0">
                <a:solidFill>
                  <a:schemeClr val="bg1"/>
                </a:solidFill>
              </a:rPr>
              <a:t>Hidden Picture Games Template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620688"/>
            <a:ext cx="4680520" cy="5094147"/>
          </a:xfrm>
          <a:prstGeom prst="rect">
            <a:avLst/>
          </a:prstGeom>
        </p:spPr>
      </p:pic>
      <p:sp>
        <p:nvSpPr>
          <p:cNvPr id="41" name="Flowchart: Process 40"/>
          <p:cNvSpPr/>
          <p:nvPr/>
        </p:nvSpPr>
        <p:spPr>
          <a:xfrm>
            <a:off x="5334000" y="56388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7239000" y="56388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Flowchart: Process 42"/>
          <p:cNvSpPr/>
          <p:nvPr/>
        </p:nvSpPr>
        <p:spPr>
          <a:xfrm>
            <a:off x="3419872" y="4797152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4" name="Flowchart: Process 43"/>
          <p:cNvSpPr/>
          <p:nvPr/>
        </p:nvSpPr>
        <p:spPr>
          <a:xfrm>
            <a:off x="1752600" y="56388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0" y="5638800"/>
            <a:ext cx="17526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5334000" y="0"/>
            <a:ext cx="19050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7239000" y="0"/>
            <a:ext cx="19050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05200" y="0"/>
            <a:ext cx="18288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1752600" y="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1752600" cy="1219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5334000" y="1219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7239000" y="1219200"/>
            <a:ext cx="19050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3505200" y="12192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1752600" y="1219200"/>
            <a:ext cx="17526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0" y="1219200"/>
            <a:ext cx="17526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5334000" y="2362200"/>
            <a:ext cx="19050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7239000" y="23622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3491880" y="2420888"/>
            <a:ext cx="18288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1752600" y="23622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Flowchart: Process 29"/>
          <p:cNvSpPr/>
          <p:nvPr/>
        </p:nvSpPr>
        <p:spPr>
          <a:xfrm>
            <a:off x="0" y="23622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Flowchart: Process 30"/>
          <p:cNvSpPr/>
          <p:nvPr/>
        </p:nvSpPr>
        <p:spPr>
          <a:xfrm>
            <a:off x="5334000" y="3505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7239000" y="3505200"/>
            <a:ext cx="1905000" cy="1219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Flowchart: Process 32"/>
          <p:cNvSpPr/>
          <p:nvPr/>
        </p:nvSpPr>
        <p:spPr>
          <a:xfrm>
            <a:off x="3505200" y="3505200"/>
            <a:ext cx="18288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1752600" y="3505200"/>
            <a:ext cx="17526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Flowchart: Process 34"/>
          <p:cNvSpPr/>
          <p:nvPr/>
        </p:nvSpPr>
        <p:spPr>
          <a:xfrm>
            <a:off x="0" y="3505200"/>
            <a:ext cx="1752600" cy="12192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Flowchart: Process 35"/>
          <p:cNvSpPr/>
          <p:nvPr/>
        </p:nvSpPr>
        <p:spPr>
          <a:xfrm>
            <a:off x="5334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Flowchart: Process 36"/>
          <p:cNvSpPr/>
          <p:nvPr/>
        </p:nvSpPr>
        <p:spPr>
          <a:xfrm>
            <a:off x="7239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Flowchart: Process 37"/>
          <p:cNvSpPr/>
          <p:nvPr/>
        </p:nvSpPr>
        <p:spPr>
          <a:xfrm>
            <a:off x="3505200" y="4724400"/>
            <a:ext cx="18288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Flowchart: Process 38"/>
          <p:cNvSpPr/>
          <p:nvPr/>
        </p:nvSpPr>
        <p:spPr>
          <a:xfrm>
            <a:off x="1752600" y="4724400"/>
            <a:ext cx="17526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0" y="47244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726362" y="3352800"/>
            <a:ext cx="2080217" cy="14465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8800" dirty="0" smtClean="0">
                <a:latin typeface="Comic Sans MS" panose="030F0702030302020204" pitchFamily="66" charset="0"/>
              </a:rPr>
              <a:t>T</a:t>
            </a:r>
            <a:r>
              <a:rPr lang="zh-CN" altLang="en-US" sz="8800" dirty="0" smtClean="0">
                <a:latin typeface="Comic Sans MS" panose="030F0702030302020204" pitchFamily="66" charset="0"/>
              </a:rPr>
              <a:t>恤</a:t>
            </a:r>
            <a:endParaRPr lang="en-AU" altLang="en-US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83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5" dur="1230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6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8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71" dur="123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72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7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74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7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92" dur="123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93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9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95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9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22" grpId="0" animBg="1"/>
      <p:bldP spid="28" grpId="0" animBg="1"/>
      <p:bldP spid="33" grpId="0" animBg="1"/>
      <p:bldP spid="36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0800" y="2057400"/>
            <a:ext cx="5583580" cy="280076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8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GAME </a:t>
            </a:r>
          </a:p>
          <a:p>
            <a:pPr algn="ctr">
              <a:defRPr/>
            </a:pPr>
            <a:r>
              <a:rPr lang="en-US" sz="8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       OVER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404664"/>
            <a:ext cx="4093086" cy="5760640"/>
          </a:xfrm>
          <a:prstGeom prst="rect">
            <a:avLst/>
          </a:prstGeom>
        </p:spPr>
      </p:pic>
      <p:sp>
        <p:nvSpPr>
          <p:cNvPr id="41" name="Flowchart: Process 40"/>
          <p:cNvSpPr/>
          <p:nvPr/>
        </p:nvSpPr>
        <p:spPr>
          <a:xfrm>
            <a:off x="5334000" y="56388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7239000" y="56388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Flowchart: Process 42"/>
          <p:cNvSpPr/>
          <p:nvPr/>
        </p:nvSpPr>
        <p:spPr>
          <a:xfrm>
            <a:off x="3505200" y="56388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Flowchart: Process 43"/>
          <p:cNvSpPr/>
          <p:nvPr/>
        </p:nvSpPr>
        <p:spPr>
          <a:xfrm>
            <a:off x="1752600" y="56388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0" y="5638800"/>
            <a:ext cx="17526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5334000" y="0"/>
            <a:ext cx="19050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7239000" y="0"/>
            <a:ext cx="19050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05200" y="0"/>
            <a:ext cx="18288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1752600" y="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1752600" cy="1219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5334000" y="1219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7239000" y="1219200"/>
            <a:ext cx="19050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3505200" y="12192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1752600" y="1219200"/>
            <a:ext cx="17526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11008" y="1268760"/>
            <a:ext cx="17526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5334000" y="2362200"/>
            <a:ext cx="19050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7239000" y="23622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3505200" y="2362200"/>
            <a:ext cx="18288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1763688" y="2420888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" name="Flowchart: Process 29"/>
          <p:cNvSpPr/>
          <p:nvPr/>
        </p:nvSpPr>
        <p:spPr>
          <a:xfrm>
            <a:off x="0" y="23622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Flowchart: Process 30"/>
          <p:cNvSpPr/>
          <p:nvPr/>
        </p:nvSpPr>
        <p:spPr>
          <a:xfrm>
            <a:off x="5334000" y="3505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7239000" y="3505200"/>
            <a:ext cx="1905000" cy="1219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Flowchart: Process 32"/>
          <p:cNvSpPr/>
          <p:nvPr/>
        </p:nvSpPr>
        <p:spPr>
          <a:xfrm>
            <a:off x="3505200" y="3505200"/>
            <a:ext cx="18288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1752600" y="3505200"/>
            <a:ext cx="17526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Flowchart: Process 34"/>
          <p:cNvSpPr/>
          <p:nvPr/>
        </p:nvSpPr>
        <p:spPr>
          <a:xfrm>
            <a:off x="0" y="3505200"/>
            <a:ext cx="1752600" cy="12192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Flowchart: Process 35"/>
          <p:cNvSpPr/>
          <p:nvPr/>
        </p:nvSpPr>
        <p:spPr>
          <a:xfrm>
            <a:off x="5334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Flowchart: Process 36"/>
          <p:cNvSpPr/>
          <p:nvPr/>
        </p:nvSpPr>
        <p:spPr>
          <a:xfrm>
            <a:off x="7239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Flowchart: Process 37"/>
          <p:cNvSpPr/>
          <p:nvPr/>
        </p:nvSpPr>
        <p:spPr>
          <a:xfrm>
            <a:off x="3505200" y="4724400"/>
            <a:ext cx="18288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Flowchart: Process 38"/>
          <p:cNvSpPr/>
          <p:nvPr/>
        </p:nvSpPr>
        <p:spPr>
          <a:xfrm>
            <a:off x="1752600" y="4724400"/>
            <a:ext cx="17526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0" y="47244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243671" y="3212976"/>
            <a:ext cx="2441694" cy="14465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8800" dirty="0" smtClean="0">
                <a:latin typeface="Comic Sans MS" panose="030F0702030302020204" pitchFamily="66" charset="0"/>
              </a:rPr>
              <a:t>衬衫</a:t>
            </a:r>
            <a:endParaRPr lang="en-AU" altLang="en-US" sz="8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5" dur="1230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6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8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71" dur="123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72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7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74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7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92" dur="123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93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9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95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9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22" grpId="0" animBg="1"/>
      <p:bldP spid="28" grpId="0" animBg="1"/>
      <p:bldP spid="33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620688"/>
            <a:ext cx="6327436" cy="5112568"/>
          </a:xfrm>
          <a:prstGeom prst="rect">
            <a:avLst/>
          </a:prstGeom>
        </p:spPr>
      </p:pic>
      <p:sp>
        <p:nvSpPr>
          <p:cNvPr id="41" name="Flowchart: Process 40"/>
          <p:cNvSpPr/>
          <p:nvPr/>
        </p:nvSpPr>
        <p:spPr>
          <a:xfrm>
            <a:off x="5334000" y="56388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7239000" y="56388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Flowchart: Process 42"/>
          <p:cNvSpPr/>
          <p:nvPr/>
        </p:nvSpPr>
        <p:spPr>
          <a:xfrm>
            <a:off x="3505200" y="56388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Flowchart: Process 43"/>
          <p:cNvSpPr/>
          <p:nvPr/>
        </p:nvSpPr>
        <p:spPr>
          <a:xfrm>
            <a:off x="1752600" y="56388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0" y="5638800"/>
            <a:ext cx="17526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5334000" y="0"/>
            <a:ext cx="19050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7239000" y="0"/>
            <a:ext cx="19050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05200" y="0"/>
            <a:ext cx="18288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1752600" y="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1752600" cy="1219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5334000" y="1219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7239000" y="1219200"/>
            <a:ext cx="19050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3505200" y="12192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1752600" y="1219200"/>
            <a:ext cx="17526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0" y="1219200"/>
            <a:ext cx="17526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5334000" y="2362200"/>
            <a:ext cx="19050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7239000" y="23622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3491880" y="2420888"/>
            <a:ext cx="18288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1752600" y="23622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" name="Flowchart: Process 29"/>
          <p:cNvSpPr/>
          <p:nvPr/>
        </p:nvSpPr>
        <p:spPr>
          <a:xfrm>
            <a:off x="0" y="23622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Flowchart: Process 30"/>
          <p:cNvSpPr/>
          <p:nvPr/>
        </p:nvSpPr>
        <p:spPr>
          <a:xfrm>
            <a:off x="5334000" y="3505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7239000" y="3505200"/>
            <a:ext cx="1905000" cy="1219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Flowchart: Process 32"/>
          <p:cNvSpPr/>
          <p:nvPr/>
        </p:nvSpPr>
        <p:spPr>
          <a:xfrm>
            <a:off x="3505200" y="3505200"/>
            <a:ext cx="18288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1752600" y="3505200"/>
            <a:ext cx="17526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Flowchart: Process 34"/>
          <p:cNvSpPr/>
          <p:nvPr/>
        </p:nvSpPr>
        <p:spPr>
          <a:xfrm>
            <a:off x="0" y="3505200"/>
            <a:ext cx="1752600" cy="12192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Flowchart: Process 35"/>
          <p:cNvSpPr/>
          <p:nvPr/>
        </p:nvSpPr>
        <p:spPr>
          <a:xfrm>
            <a:off x="5334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Flowchart: Process 36"/>
          <p:cNvSpPr/>
          <p:nvPr/>
        </p:nvSpPr>
        <p:spPr>
          <a:xfrm>
            <a:off x="7239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Flowchart: Process 37"/>
          <p:cNvSpPr/>
          <p:nvPr/>
        </p:nvSpPr>
        <p:spPr>
          <a:xfrm>
            <a:off x="3505200" y="4724400"/>
            <a:ext cx="18288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Flowchart: Process 38"/>
          <p:cNvSpPr/>
          <p:nvPr/>
        </p:nvSpPr>
        <p:spPr>
          <a:xfrm>
            <a:off x="1752600" y="4724400"/>
            <a:ext cx="17526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0" y="47244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545625" y="3352800"/>
            <a:ext cx="2441694" cy="14465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8800" dirty="0" smtClean="0">
                <a:latin typeface="Comic Sans MS" panose="030F0702030302020204" pitchFamily="66" charset="0"/>
              </a:rPr>
              <a:t>毛衣</a:t>
            </a:r>
            <a:endParaRPr lang="en-AU" altLang="en-US" sz="8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5" dur="1230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6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8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71" dur="123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72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7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74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7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92" dur="123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93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9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95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9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22" grpId="0" animBg="1"/>
      <p:bldP spid="28" grpId="0" animBg="1"/>
      <p:bldP spid="33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620688"/>
            <a:ext cx="5256584" cy="5256584"/>
          </a:xfrm>
          <a:prstGeom prst="rect">
            <a:avLst/>
          </a:prstGeom>
        </p:spPr>
      </p:pic>
      <p:sp>
        <p:nvSpPr>
          <p:cNvPr id="41" name="Flowchart: Process 40"/>
          <p:cNvSpPr/>
          <p:nvPr/>
        </p:nvSpPr>
        <p:spPr>
          <a:xfrm>
            <a:off x="5334000" y="56388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7239000" y="56388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Flowchart: Process 42"/>
          <p:cNvSpPr/>
          <p:nvPr/>
        </p:nvSpPr>
        <p:spPr>
          <a:xfrm>
            <a:off x="3505200" y="56388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Flowchart: Process 43"/>
          <p:cNvSpPr/>
          <p:nvPr/>
        </p:nvSpPr>
        <p:spPr>
          <a:xfrm>
            <a:off x="1752600" y="56388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0" y="5638800"/>
            <a:ext cx="17526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5334000" y="0"/>
            <a:ext cx="19050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7239000" y="0"/>
            <a:ext cx="19050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05200" y="0"/>
            <a:ext cx="18288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1752600" y="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1752600" cy="1219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5334000" y="1219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7239000" y="1219200"/>
            <a:ext cx="19050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3505200" y="12192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1752600" y="1219200"/>
            <a:ext cx="17526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0" y="1219200"/>
            <a:ext cx="17526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5334000" y="2362200"/>
            <a:ext cx="19050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7239000" y="23622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3491880" y="2420888"/>
            <a:ext cx="18288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1752600" y="23622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Flowchart: Process 29"/>
          <p:cNvSpPr/>
          <p:nvPr/>
        </p:nvSpPr>
        <p:spPr>
          <a:xfrm>
            <a:off x="0" y="23622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Flowchart: Process 30"/>
          <p:cNvSpPr/>
          <p:nvPr/>
        </p:nvSpPr>
        <p:spPr>
          <a:xfrm>
            <a:off x="5334000" y="3505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7239000" y="3505200"/>
            <a:ext cx="1905000" cy="1219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Flowchart: Process 32"/>
          <p:cNvSpPr/>
          <p:nvPr/>
        </p:nvSpPr>
        <p:spPr>
          <a:xfrm>
            <a:off x="3505200" y="3505200"/>
            <a:ext cx="18288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1752600" y="3505200"/>
            <a:ext cx="17526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Flowchart: Process 34"/>
          <p:cNvSpPr/>
          <p:nvPr/>
        </p:nvSpPr>
        <p:spPr>
          <a:xfrm>
            <a:off x="0" y="3505200"/>
            <a:ext cx="1752600" cy="12192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Flowchart: Process 35"/>
          <p:cNvSpPr/>
          <p:nvPr/>
        </p:nvSpPr>
        <p:spPr>
          <a:xfrm>
            <a:off x="5334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Flowchart: Process 36"/>
          <p:cNvSpPr/>
          <p:nvPr/>
        </p:nvSpPr>
        <p:spPr>
          <a:xfrm>
            <a:off x="7239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Flowchart: Process 37"/>
          <p:cNvSpPr/>
          <p:nvPr/>
        </p:nvSpPr>
        <p:spPr>
          <a:xfrm>
            <a:off x="3505200" y="4724400"/>
            <a:ext cx="18288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Flowchart: Process 38"/>
          <p:cNvSpPr/>
          <p:nvPr/>
        </p:nvSpPr>
        <p:spPr>
          <a:xfrm>
            <a:off x="1752600" y="4724400"/>
            <a:ext cx="17526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0" y="47244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545622" y="3352800"/>
            <a:ext cx="2441694" cy="14465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8800" dirty="0" smtClean="0">
                <a:latin typeface="Comic Sans MS" panose="030F0702030302020204" pitchFamily="66" charset="0"/>
              </a:rPr>
              <a:t>外套</a:t>
            </a:r>
            <a:endParaRPr lang="en-AU" altLang="en-US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193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5" dur="1230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6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8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71" dur="123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72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7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74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7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92" dur="123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93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9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95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9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22" grpId="0" animBg="1"/>
      <p:bldP spid="28" grpId="0" animBg="1"/>
      <p:bldP spid="33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196752"/>
            <a:ext cx="6120680" cy="4584602"/>
          </a:xfrm>
          <a:prstGeom prst="rect">
            <a:avLst/>
          </a:prstGeom>
        </p:spPr>
      </p:pic>
      <p:sp>
        <p:nvSpPr>
          <p:cNvPr id="41" name="Flowchart: Process 40"/>
          <p:cNvSpPr/>
          <p:nvPr/>
        </p:nvSpPr>
        <p:spPr>
          <a:xfrm>
            <a:off x="5334000" y="56388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7239000" y="56388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Flowchart: Process 42"/>
          <p:cNvSpPr/>
          <p:nvPr/>
        </p:nvSpPr>
        <p:spPr>
          <a:xfrm>
            <a:off x="3505200" y="56388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Flowchart: Process 43"/>
          <p:cNvSpPr/>
          <p:nvPr/>
        </p:nvSpPr>
        <p:spPr>
          <a:xfrm>
            <a:off x="1752600" y="56388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0" y="5638800"/>
            <a:ext cx="17526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5334000" y="0"/>
            <a:ext cx="19050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7239000" y="0"/>
            <a:ext cx="19050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05200" y="0"/>
            <a:ext cx="18288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1752600" y="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1752600" cy="1219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5334000" y="1219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7239000" y="1219200"/>
            <a:ext cx="19050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3505200" y="12192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1752600" y="1219200"/>
            <a:ext cx="17526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0" y="1219200"/>
            <a:ext cx="17526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5334000" y="2362200"/>
            <a:ext cx="19050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7239000" y="23622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3491880" y="2420888"/>
            <a:ext cx="18288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1752600" y="23622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Flowchart: Process 29"/>
          <p:cNvSpPr/>
          <p:nvPr/>
        </p:nvSpPr>
        <p:spPr>
          <a:xfrm>
            <a:off x="0" y="23622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Flowchart: Process 30"/>
          <p:cNvSpPr/>
          <p:nvPr/>
        </p:nvSpPr>
        <p:spPr>
          <a:xfrm>
            <a:off x="5334000" y="3505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7239000" y="3505200"/>
            <a:ext cx="1905000" cy="1219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Flowchart: Process 32"/>
          <p:cNvSpPr/>
          <p:nvPr/>
        </p:nvSpPr>
        <p:spPr>
          <a:xfrm>
            <a:off x="3505200" y="3505200"/>
            <a:ext cx="18288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1752600" y="3505200"/>
            <a:ext cx="17526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Flowchart: Process 34"/>
          <p:cNvSpPr/>
          <p:nvPr/>
        </p:nvSpPr>
        <p:spPr>
          <a:xfrm>
            <a:off x="0" y="3505200"/>
            <a:ext cx="1752600" cy="12192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Flowchart: Process 35"/>
          <p:cNvSpPr/>
          <p:nvPr/>
        </p:nvSpPr>
        <p:spPr>
          <a:xfrm>
            <a:off x="5334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Flowchart: Process 36"/>
          <p:cNvSpPr/>
          <p:nvPr/>
        </p:nvSpPr>
        <p:spPr>
          <a:xfrm>
            <a:off x="7239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Flowchart: Process 37"/>
          <p:cNvSpPr/>
          <p:nvPr/>
        </p:nvSpPr>
        <p:spPr>
          <a:xfrm>
            <a:off x="3505200" y="4724400"/>
            <a:ext cx="18288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Flowchart: Process 38"/>
          <p:cNvSpPr/>
          <p:nvPr/>
        </p:nvSpPr>
        <p:spPr>
          <a:xfrm>
            <a:off x="1752600" y="4724400"/>
            <a:ext cx="17526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0" y="47244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545626" y="3352800"/>
            <a:ext cx="2441694" cy="14465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8800" dirty="0" smtClean="0">
                <a:latin typeface="Comic Sans MS" panose="030F0702030302020204" pitchFamily="66" charset="0"/>
              </a:rPr>
              <a:t>裙子</a:t>
            </a:r>
            <a:endParaRPr lang="en-AU" altLang="en-US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0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5" dur="1230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6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8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71" dur="123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72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7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74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7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92" dur="123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93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9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95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9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22" grpId="0" animBg="1"/>
      <p:bldP spid="28" grpId="0" animBg="1"/>
      <p:bldP spid="33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764704"/>
            <a:ext cx="4824536" cy="5021903"/>
          </a:xfrm>
          <a:prstGeom prst="rect">
            <a:avLst/>
          </a:prstGeom>
        </p:spPr>
      </p:pic>
      <p:sp>
        <p:nvSpPr>
          <p:cNvPr id="41" name="Flowchart: Process 40"/>
          <p:cNvSpPr/>
          <p:nvPr/>
        </p:nvSpPr>
        <p:spPr>
          <a:xfrm>
            <a:off x="5334000" y="56388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7239000" y="56388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Flowchart: Process 42"/>
          <p:cNvSpPr/>
          <p:nvPr/>
        </p:nvSpPr>
        <p:spPr>
          <a:xfrm>
            <a:off x="3505200" y="56388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Flowchart: Process 43"/>
          <p:cNvSpPr/>
          <p:nvPr/>
        </p:nvSpPr>
        <p:spPr>
          <a:xfrm>
            <a:off x="1752600" y="56388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0" y="5638800"/>
            <a:ext cx="17526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5334000" y="0"/>
            <a:ext cx="19050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7239000" y="0"/>
            <a:ext cx="19050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05200" y="0"/>
            <a:ext cx="18288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1752600" y="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1752600" cy="1219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5334000" y="1219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7239000" y="1219200"/>
            <a:ext cx="19050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3505200" y="12192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1752600" y="1219200"/>
            <a:ext cx="17526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0" y="1219200"/>
            <a:ext cx="17526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5334000" y="2362200"/>
            <a:ext cx="19050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7239000" y="23622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3491880" y="2420888"/>
            <a:ext cx="18288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1752600" y="23622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" name="Flowchart: Process 29"/>
          <p:cNvSpPr/>
          <p:nvPr/>
        </p:nvSpPr>
        <p:spPr>
          <a:xfrm>
            <a:off x="0" y="23622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Flowchart: Process 30"/>
          <p:cNvSpPr/>
          <p:nvPr/>
        </p:nvSpPr>
        <p:spPr>
          <a:xfrm>
            <a:off x="5334000" y="3505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7239000" y="3505200"/>
            <a:ext cx="1905000" cy="1219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Flowchart: Process 32"/>
          <p:cNvSpPr/>
          <p:nvPr/>
        </p:nvSpPr>
        <p:spPr>
          <a:xfrm>
            <a:off x="3505200" y="3505200"/>
            <a:ext cx="18288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1752600" y="3505200"/>
            <a:ext cx="17526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Flowchart: Process 34"/>
          <p:cNvSpPr/>
          <p:nvPr/>
        </p:nvSpPr>
        <p:spPr>
          <a:xfrm>
            <a:off x="0" y="3505200"/>
            <a:ext cx="1752600" cy="12192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Flowchart: Process 35"/>
          <p:cNvSpPr/>
          <p:nvPr/>
        </p:nvSpPr>
        <p:spPr>
          <a:xfrm>
            <a:off x="5334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Flowchart: Process 36"/>
          <p:cNvSpPr/>
          <p:nvPr/>
        </p:nvSpPr>
        <p:spPr>
          <a:xfrm>
            <a:off x="7239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Flowchart: Process 37"/>
          <p:cNvSpPr/>
          <p:nvPr/>
        </p:nvSpPr>
        <p:spPr>
          <a:xfrm>
            <a:off x="3505200" y="4724400"/>
            <a:ext cx="18288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Flowchart: Process 38"/>
          <p:cNvSpPr/>
          <p:nvPr/>
        </p:nvSpPr>
        <p:spPr>
          <a:xfrm>
            <a:off x="1752600" y="4724400"/>
            <a:ext cx="17526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0" y="47244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915816" y="3352800"/>
            <a:ext cx="3582056" cy="14465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8800" dirty="0" smtClean="0">
                <a:latin typeface="Comic Sans MS" panose="030F0702030302020204" pitchFamily="66" charset="0"/>
              </a:rPr>
              <a:t>牛仔裤</a:t>
            </a:r>
            <a:endParaRPr lang="en-AU" altLang="en-US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6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5" dur="1230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6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8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71" dur="123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72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7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74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7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92" dur="123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93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9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95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9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22" grpId="0" animBg="1"/>
      <p:bldP spid="28" grpId="0" animBg="1"/>
      <p:bldP spid="33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548680"/>
            <a:ext cx="5328592" cy="5328592"/>
          </a:xfrm>
          <a:prstGeom prst="rect">
            <a:avLst/>
          </a:prstGeom>
        </p:spPr>
      </p:pic>
      <p:sp>
        <p:nvSpPr>
          <p:cNvPr id="41" name="Flowchart: Process 40"/>
          <p:cNvSpPr/>
          <p:nvPr/>
        </p:nvSpPr>
        <p:spPr>
          <a:xfrm>
            <a:off x="5334000" y="56388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7239000" y="56388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Flowchart: Process 42"/>
          <p:cNvSpPr/>
          <p:nvPr/>
        </p:nvSpPr>
        <p:spPr>
          <a:xfrm>
            <a:off x="3505200" y="56388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Flowchart: Process 43"/>
          <p:cNvSpPr/>
          <p:nvPr/>
        </p:nvSpPr>
        <p:spPr>
          <a:xfrm>
            <a:off x="1752600" y="56388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0" y="5638800"/>
            <a:ext cx="17526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5334000" y="0"/>
            <a:ext cx="19050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7239000" y="0"/>
            <a:ext cx="19050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05200" y="0"/>
            <a:ext cx="18288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1752600" y="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1752600" cy="1219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5334000" y="1219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7239000" y="1219200"/>
            <a:ext cx="19050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3505200" y="12192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1752600" y="1219200"/>
            <a:ext cx="17526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0" y="1219200"/>
            <a:ext cx="17526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5334000" y="2362200"/>
            <a:ext cx="19050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7239000" y="23622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3491880" y="2348880"/>
            <a:ext cx="18288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1752600" y="23622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Flowchart: Process 29"/>
          <p:cNvSpPr/>
          <p:nvPr/>
        </p:nvSpPr>
        <p:spPr>
          <a:xfrm>
            <a:off x="0" y="23622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Flowchart: Process 30"/>
          <p:cNvSpPr/>
          <p:nvPr/>
        </p:nvSpPr>
        <p:spPr>
          <a:xfrm>
            <a:off x="5334000" y="3505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7239000" y="3505200"/>
            <a:ext cx="1905000" cy="1219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Flowchart: Process 32"/>
          <p:cNvSpPr/>
          <p:nvPr/>
        </p:nvSpPr>
        <p:spPr>
          <a:xfrm>
            <a:off x="3505200" y="3505200"/>
            <a:ext cx="18288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1752600" y="3505200"/>
            <a:ext cx="17526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Flowchart: Process 34"/>
          <p:cNvSpPr/>
          <p:nvPr/>
        </p:nvSpPr>
        <p:spPr>
          <a:xfrm>
            <a:off x="0" y="3505200"/>
            <a:ext cx="1752600" cy="12192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Flowchart: Process 35"/>
          <p:cNvSpPr/>
          <p:nvPr/>
        </p:nvSpPr>
        <p:spPr>
          <a:xfrm>
            <a:off x="5334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Flowchart: Process 36"/>
          <p:cNvSpPr/>
          <p:nvPr/>
        </p:nvSpPr>
        <p:spPr>
          <a:xfrm>
            <a:off x="7239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Flowchart: Process 37"/>
          <p:cNvSpPr/>
          <p:nvPr/>
        </p:nvSpPr>
        <p:spPr>
          <a:xfrm>
            <a:off x="3505200" y="4724400"/>
            <a:ext cx="18288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Flowchart: Process 38"/>
          <p:cNvSpPr/>
          <p:nvPr/>
        </p:nvSpPr>
        <p:spPr>
          <a:xfrm>
            <a:off x="1752600" y="4724400"/>
            <a:ext cx="17526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0" y="47244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545624" y="3352800"/>
            <a:ext cx="2441694" cy="14465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8800" dirty="0" smtClean="0">
                <a:latin typeface="Comic Sans MS" panose="030F0702030302020204" pitchFamily="66" charset="0"/>
              </a:rPr>
              <a:t>长裤</a:t>
            </a:r>
            <a:endParaRPr lang="en-AU" altLang="en-US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084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5" dur="1230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6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8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71" dur="123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72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7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74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7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92" dur="123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93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9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95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9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22" grpId="0" animBg="1"/>
      <p:bldP spid="28" grpId="0" animBg="1"/>
      <p:bldP spid="33" grpId="0" animBg="1"/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548680"/>
            <a:ext cx="5400600" cy="5400600"/>
          </a:xfrm>
          <a:prstGeom prst="rect">
            <a:avLst/>
          </a:prstGeom>
        </p:spPr>
      </p:pic>
      <p:sp>
        <p:nvSpPr>
          <p:cNvPr id="41" name="Flowchart: Process 40"/>
          <p:cNvSpPr/>
          <p:nvPr/>
        </p:nvSpPr>
        <p:spPr>
          <a:xfrm>
            <a:off x="5334000" y="56388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7239000" y="56388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Flowchart: Process 42"/>
          <p:cNvSpPr/>
          <p:nvPr/>
        </p:nvSpPr>
        <p:spPr>
          <a:xfrm>
            <a:off x="3505200" y="56388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Flowchart: Process 43"/>
          <p:cNvSpPr/>
          <p:nvPr/>
        </p:nvSpPr>
        <p:spPr>
          <a:xfrm>
            <a:off x="1752600" y="56388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0" y="5638800"/>
            <a:ext cx="17526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5334000" y="0"/>
            <a:ext cx="19050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7239000" y="0"/>
            <a:ext cx="19050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05200" y="0"/>
            <a:ext cx="18288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1752600" y="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1752600" cy="1219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5334000" y="1219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7239000" y="1219200"/>
            <a:ext cx="19050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3505200" y="12192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1752600" y="1219200"/>
            <a:ext cx="17526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0" y="1219200"/>
            <a:ext cx="17526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5334000" y="2362200"/>
            <a:ext cx="19050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7239000" y="23622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3491880" y="2348880"/>
            <a:ext cx="18288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1752600" y="23622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" name="Flowchart: Process 29"/>
          <p:cNvSpPr/>
          <p:nvPr/>
        </p:nvSpPr>
        <p:spPr>
          <a:xfrm>
            <a:off x="0" y="23622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Flowchart: Process 30"/>
          <p:cNvSpPr/>
          <p:nvPr/>
        </p:nvSpPr>
        <p:spPr>
          <a:xfrm>
            <a:off x="5334000" y="3505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7239000" y="3505200"/>
            <a:ext cx="1905000" cy="1219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Flowchart: Process 32"/>
          <p:cNvSpPr/>
          <p:nvPr/>
        </p:nvSpPr>
        <p:spPr>
          <a:xfrm>
            <a:off x="3505200" y="3505200"/>
            <a:ext cx="18288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1752600" y="3505200"/>
            <a:ext cx="17526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Flowchart: Process 34"/>
          <p:cNvSpPr/>
          <p:nvPr/>
        </p:nvSpPr>
        <p:spPr>
          <a:xfrm>
            <a:off x="0" y="3505200"/>
            <a:ext cx="1752600" cy="12192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Flowchart: Process 35"/>
          <p:cNvSpPr/>
          <p:nvPr/>
        </p:nvSpPr>
        <p:spPr>
          <a:xfrm>
            <a:off x="5334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Flowchart: Process 36"/>
          <p:cNvSpPr/>
          <p:nvPr/>
        </p:nvSpPr>
        <p:spPr>
          <a:xfrm>
            <a:off x="7239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Flowchart: Process 37"/>
          <p:cNvSpPr/>
          <p:nvPr/>
        </p:nvSpPr>
        <p:spPr>
          <a:xfrm>
            <a:off x="3505200" y="4724400"/>
            <a:ext cx="18288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Flowchart: Process 38"/>
          <p:cNvSpPr/>
          <p:nvPr/>
        </p:nvSpPr>
        <p:spPr>
          <a:xfrm>
            <a:off x="1752600" y="4724400"/>
            <a:ext cx="17526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0" y="47244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545625" y="3352800"/>
            <a:ext cx="2441694" cy="14465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8800" dirty="0" smtClean="0">
                <a:latin typeface="Comic Sans MS" panose="030F0702030302020204" pitchFamily="66" charset="0"/>
              </a:rPr>
              <a:t>短裤</a:t>
            </a:r>
            <a:endParaRPr lang="en-AU" altLang="en-US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66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5" dur="1230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6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8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71" dur="123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72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7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74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7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92" dur="123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93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9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95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9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22" grpId="0" animBg="1"/>
      <p:bldP spid="28" grpId="0" animBg="1"/>
      <p:bldP spid="33" grpId="0" animBg="1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4624"/>
            <a:ext cx="5832648" cy="5832648"/>
          </a:xfrm>
          <a:prstGeom prst="rect">
            <a:avLst/>
          </a:prstGeom>
        </p:spPr>
      </p:pic>
      <p:sp>
        <p:nvSpPr>
          <p:cNvPr id="41" name="Flowchart: Process 40"/>
          <p:cNvSpPr/>
          <p:nvPr/>
        </p:nvSpPr>
        <p:spPr>
          <a:xfrm>
            <a:off x="5334000" y="56388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7239000" y="56388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Flowchart: Process 42"/>
          <p:cNvSpPr/>
          <p:nvPr/>
        </p:nvSpPr>
        <p:spPr>
          <a:xfrm>
            <a:off x="3505200" y="56388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Flowchart: Process 43"/>
          <p:cNvSpPr/>
          <p:nvPr/>
        </p:nvSpPr>
        <p:spPr>
          <a:xfrm>
            <a:off x="1752600" y="56388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0" y="5638800"/>
            <a:ext cx="17526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5334000" y="0"/>
            <a:ext cx="19050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7239000" y="0"/>
            <a:ext cx="19050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05200" y="0"/>
            <a:ext cx="18288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1752600" y="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1752600" cy="1219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5334000" y="1219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7239000" y="1219200"/>
            <a:ext cx="19050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3505200" y="1219200"/>
            <a:ext cx="1828800" cy="1219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1752600" y="1219200"/>
            <a:ext cx="17526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0" y="1219200"/>
            <a:ext cx="17526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5334000" y="2362200"/>
            <a:ext cx="1905000" cy="12192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7239000" y="2362200"/>
            <a:ext cx="19050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3491880" y="2348880"/>
            <a:ext cx="18288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1752600" y="2362200"/>
            <a:ext cx="1752600" cy="1219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Flowchart: Process 29"/>
          <p:cNvSpPr/>
          <p:nvPr/>
        </p:nvSpPr>
        <p:spPr>
          <a:xfrm>
            <a:off x="0" y="23622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Flowchart: Process 30"/>
          <p:cNvSpPr/>
          <p:nvPr/>
        </p:nvSpPr>
        <p:spPr>
          <a:xfrm>
            <a:off x="5334000" y="3505200"/>
            <a:ext cx="1905000" cy="1219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7239000" y="3505200"/>
            <a:ext cx="1905000" cy="1219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Flowchart: Process 32"/>
          <p:cNvSpPr/>
          <p:nvPr/>
        </p:nvSpPr>
        <p:spPr>
          <a:xfrm>
            <a:off x="3505200" y="3505200"/>
            <a:ext cx="1828800" cy="1219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1752600" y="3505200"/>
            <a:ext cx="1752600" cy="1219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Flowchart: Process 34"/>
          <p:cNvSpPr/>
          <p:nvPr/>
        </p:nvSpPr>
        <p:spPr>
          <a:xfrm>
            <a:off x="0" y="3505200"/>
            <a:ext cx="1752600" cy="12192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" name="Flowchart: Process 35"/>
          <p:cNvSpPr/>
          <p:nvPr/>
        </p:nvSpPr>
        <p:spPr>
          <a:xfrm>
            <a:off x="5334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Flowchart: Process 36"/>
          <p:cNvSpPr/>
          <p:nvPr/>
        </p:nvSpPr>
        <p:spPr>
          <a:xfrm>
            <a:off x="7239000" y="4724400"/>
            <a:ext cx="1905000" cy="1219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Flowchart: Process 37"/>
          <p:cNvSpPr/>
          <p:nvPr/>
        </p:nvSpPr>
        <p:spPr>
          <a:xfrm>
            <a:off x="3505200" y="4724400"/>
            <a:ext cx="1828800" cy="121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Flowchart: Process 38"/>
          <p:cNvSpPr/>
          <p:nvPr/>
        </p:nvSpPr>
        <p:spPr>
          <a:xfrm>
            <a:off x="1752600" y="4724400"/>
            <a:ext cx="1752600" cy="12192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0" y="4724400"/>
            <a:ext cx="1752600" cy="1219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545621" y="3352800"/>
            <a:ext cx="2441694" cy="14465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8800" dirty="0" smtClean="0">
                <a:latin typeface="Comic Sans MS" panose="030F0702030302020204" pitchFamily="66" charset="0"/>
              </a:rPr>
              <a:t>校服</a:t>
            </a:r>
            <a:endParaRPr lang="en-AU" altLang="en-US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567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5" dur="1230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6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8" dur="123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71" dur="123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72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7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74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7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92" dur="123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93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9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95" dur="123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9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22" grpId="0" animBg="1"/>
      <p:bldP spid="28" grpId="0" animBg="1"/>
      <p:bldP spid="33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Hidden Picture Games Template h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Hidden Picture Games Template harder version</Template>
  <TotalTime>57</TotalTime>
  <Words>27</Words>
  <Application>Microsoft Macintosh PowerPoint</Application>
  <PresentationFormat>全屏显示(4:3)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Hidden Picture Games Template hard</vt:lpstr>
      <vt:lpstr>Hidden Picture Games Template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Hidden Picture Games Template</dc:title>
  <dc:creator>Xinran Zhang</dc:creator>
  <cp:lastModifiedBy>Wang Di</cp:lastModifiedBy>
  <cp:revision>6</cp:revision>
  <dcterms:created xsi:type="dcterms:W3CDTF">2016-06-21T07:06:32Z</dcterms:created>
  <dcterms:modified xsi:type="dcterms:W3CDTF">2018-08-15T01:25:47Z</dcterms:modified>
</cp:coreProperties>
</file>