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6" r:id="rId2"/>
    <p:sldId id="270" r:id="rId3"/>
    <p:sldId id="264" r:id="rId4"/>
    <p:sldId id="265" r:id="rId5"/>
    <p:sldId id="266" r:id="rId6"/>
    <p:sldId id="267" r:id="rId7"/>
    <p:sldId id="268" r:id="rId8"/>
    <p:sldId id="282" r:id="rId9"/>
    <p:sldId id="294" r:id="rId10"/>
    <p:sldId id="293" r:id="rId11"/>
    <p:sldId id="295" r:id="rId12"/>
    <p:sldId id="29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436"/>
  </p:normalViewPr>
  <p:slideViewPr>
    <p:cSldViewPr snapToGrid="0" snapToObjects="1">
      <p:cViewPr varScale="1">
        <p:scale>
          <a:sx n="104" d="100"/>
          <a:sy n="104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49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9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2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7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03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5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6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7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8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5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1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67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4.gif"/><Relationship Id="rId5" Type="http://schemas.openxmlformats.org/officeDocument/2006/relationships/image" Target="../media/image3.jp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7.jp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Members 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  </a:t>
            </a:r>
            <a:r>
              <a:rPr lang="en-US" altLang="zh-CN" sz="6600" dirty="0" smtClean="0"/>
              <a:t>I love </a:t>
            </a:r>
            <a:r>
              <a:rPr lang="en-US" sz="6600" dirty="0" smtClean="0"/>
              <a:t>dad.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6600" dirty="0">
                <a:solidFill>
                  <a:srgbClr val="0070C0"/>
                </a:solidFill>
                <a:ea typeface="KaiTi" panose="02010609060101010101" pitchFamily="49" charset="-122"/>
              </a:rPr>
              <a:t> </a:t>
            </a:r>
            <a:r>
              <a:rPr lang="en-US" altLang="zh-CN" sz="6600" dirty="0" err="1">
                <a:solidFill>
                  <a:srgbClr val="00B0F0"/>
                </a:solidFill>
                <a:ea typeface="KaiTi" panose="02010609060101010101" pitchFamily="49" charset="-122"/>
              </a:rPr>
              <a:t>W</a:t>
            </a:r>
            <a:r>
              <a:rPr lang="en-US" altLang="ja-JP" sz="6600" dirty="0" err="1" smtClean="0">
                <a:solidFill>
                  <a:srgbClr val="00B0F0"/>
                </a:solidFill>
                <a:ea typeface="KaiTi" panose="02010609060101010101" pitchFamily="49" charset="-122"/>
              </a:rPr>
              <a:t>ǒ</a:t>
            </a:r>
            <a:r>
              <a:rPr lang="en-US" altLang="ja-JP" sz="6600" dirty="0" smtClean="0">
                <a:solidFill>
                  <a:srgbClr val="00B050"/>
                </a:solidFill>
                <a:ea typeface="KaiTi" panose="02010609060101010101" pitchFamily="49" charset="-122"/>
              </a:rPr>
              <a:t> </a:t>
            </a:r>
            <a:r>
              <a:rPr lang="en-US" altLang="ja-JP" sz="6600" dirty="0" err="1" smtClean="0">
                <a:solidFill>
                  <a:srgbClr val="FF0000"/>
                </a:solidFill>
                <a:ea typeface="KaiTi" panose="02010609060101010101" pitchFamily="49" charset="-122"/>
              </a:rPr>
              <a:t>ài</a:t>
            </a:r>
            <a:r>
              <a:rPr lang="zh-CN" altLang="en-US" sz="6600" dirty="0" smtClean="0">
                <a:solidFill>
                  <a:srgbClr val="FF0000"/>
                </a:solidFill>
                <a:ea typeface="KaiTi" panose="02010609060101010101" pitchFamily="49" charset="-122"/>
              </a:rPr>
              <a:t> </a:t>
            </a:r>
            <a:r>
              <a:rPr lang="en-US" altLang="ja-JP" sz="6600" dirty="0" err="1" smtClean="0">
                <a:solidFill>
                  <a:srgbClr val="00B0F0"/>
                </a:solidFill>
                <a:ea typeface="KaiTi" panose="02010609060101010101" pitchFamily="49" charset="-122"/>
              </a:rPr>
              <a:t>wǒ</a:t>
            </a:r>
            <a:r>
              <a:rPr lang="zh-CN" altLang="en-US" sz="6600" dirty="0">
                <a:solidFill>
                  <a:srgbClr val="00B0F0"/>
                </a:solidFill>
                <a:ea typeface="KaiTi" panose="02010609060101010101" pitchFamily="49" charset="-122"/>
              </a:rPr>
              <a:t> </a:t>
            </a:r>
            <a:r>
              <a:rPr lang="en-US" altLang="zh-CN" sz="6600" dirty="0" smtClean="0">
                <a:solidFill>
                  <a:srgbClr val="00B0F0"/>
                </a:solidFill>
                <a:ea typeface="KaiTi" panose="02010609060101010101" pitchFamily="49" charset="-122"/>
              </a:rPr>
              <a:t>de</a:t>
            </a:r>
            <a:r>
              <a:rPr lang="en-US" altLang="ja-JP" sz="6600" dirty="0" smtClean="0">
                <a:solidFill>
                  <a:srgbClr val="00B050"/>
                </a:solidFill>
                <a:ea typeface="KaiTi" panose="02010609060101010101" pitchFamily="49" charset="-122"/>
              </a:rPr>
              <a:t> </a:t>
            </a:r>
            <a:r>
              <a:rPr lang="en-US" altLang="ja-JP" sz="6600" dirty="0" err="1" smtClean="0">
                <a:solidFill>
                  <a:srgbClr val="00B050"/>
                </a:solidFill>
                <a:ea typeface="KaiTi" panose="02010609060101010101" pitchFamily="49" charset="-122"/>
              </a:rPr>
              <a:t>bà</a:t>
            </a:r>
            <a:r>
              <a:rPr lang="ja-JP" altLang="en-US" sz="6600" dirty="0" smtClean="0">
                <a:solidFill>
                  <a:srgbClr val="00B050"/>
                </a:solidFill>
                <a:ea typeface="KaiTi" panose="02010609060101010101" pitchFamily="49" charset="-122"/>
              </a:rPr>
              <a:t> </a:t>
            </a:r>
            <a:r>
              <a:rPr lang="en-US" altLang="ja-JP" sz="6600" dirty="0" err="1" smtClean="0">
                <a:solidFill>
                  <a:srgbClr val="00B050"/>
                </a:solidFill>
                <a:ea typeface="KaiTi" panose="02010609060101010101" pitchFamily="49" charset="-122"/>
              </a:rPr>
              <a:t>ba</a:t>
            </a:r>
            <a:r>
              <a:rPr lang="en-US" altLang="ja-JP" sz="6600" dirty="0" smtClean="0">
                <a:solidFill>
                  <a:srgbClr val="00B050"/>
                </a:solidFill>
                <a:ea typeface="KaiTi" panose="02010609060101010101" pitchFamily="49" charset="-122"/>
              </a:rPr>
              <a:t>.</a:t>
            </a:r>
            <a:endParaRPr lang="en-US" altLang="ja-JP" sz="6600" dirty="0">
              <a:solidFill>
                <a:srgbClr val="00B050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98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9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</a:t>
            </a:r>
            <a:r>
              <a:rPr lang="zh-CN" altLang="en-US" sz="9800" dirty="0" smtClean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我的</a:t>
            </a:r>
            <a:r>
              <a:rPr lang="zh-CN" altLang="en-US" sz="9800" dirty="0" smtClean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爸爸</a:t>
            </a:r>
            <a:r>
              <a:rPr lang="en-US" altLang="zh-CN" sz="9800" dirty="0" smtClean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endParaRPr lang="en-US" sz="9800" dirty="0">
              <a:solidFill>
                <a:srgbClr val="00B05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8" y="4613221"/>
            <a:ext cx="1001921" cy="1364247"/>
          </a:xfrm>
          <a:prstGeom prst="rect">
            <a:avLst/>
          </a:prstGeom>
        </p:spPr>
      </p:pic>
      <p:pic>
        <p:nvPicPr>
          <p:cNvPr id="6" name="Picture 4" descr="Image result for m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10" y="4613221"/>
            <a:ext cx="1281115" cy="144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ove heart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25" y="4722723"/>
            <a:ext cx="1693241" cy="122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4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  </a:t>
            </a:r>
            <a:r>
              <a:rPr lang="en-US" altLang="zh-CN" sz="6600" dirty="0" smtClean="0"/>
              <a:t>I love mum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6600" dirty="0">
                <a:solidFill>
                  <a:srgbClr val="0070C0"/>
                </a:solidFill>
                <a:ea typeface="KaiTi" panose="02010609060101010101" pitchFamily="49" charset="-122"/>
              </a:rPr>
              <a:t> </a:t>
            </a:r>
            <a:r>
              <a:rPr lang="en-US" altLang="zh-CN" sz="6600" dirty="0" err="1">
                <a:solidFill>
                  <a:srgbClr val="00B0F0"/>
                </a:solidFill>
                <a:ea typeface="KaiTi" panose="02010609060101010101" pitchFamily="49" charset="-122"/>
              </a:rPr>
              <a:t>W</a:t>
            </a:r>
            <a:r>
              <a:rPr lang="en-US" altLang="ja-JP" sz="6600" dirty="0" err="1" smtClean="0">
                <a:solidFill>
                  <a:srgbClr val="00B0F0"/>
                </a:solidFill>
                <a:ea typeface="KaiTi" panose="02010609060101010101" pitchFamily="49" charset="-122"/>
              </a:rPr>
              <a:t>ǒ</a:t>
            </a:r>
            <a:r>
              <a:rPr lang="en-US" altLang="ja-JP" sz="6600" dirty="0" smtClean="0">
                <a:solidFill>
                  <a:srgbClr val="00B050"/>
                </a:solidFill>
                <a:ea typeface="KaiTi" panose="02010609060101010101" pitchFamily="49" charset="-122"/>
              </a:rPr>
              <a:t> </a:t>
            </a:r>
            <a:r>
              <a:rPr lang="en-US" altLang="ja-JP" sz="6600" dirty="0" err="1" smtClean="0">
                <a:solidFill>
                  <a:srgbClr val="FF0000"/>
                </a:solidFill>
                <a:ea typeface="KaiTi" panose="02010609060101010101" pitchFamily="49" charset="-122"/>
              </a:rPr>
              <a:t>ài</a:t>
            </a:r>
            <a:r>
              <a:rPr lang="en-US" altLang="ja-JP" sz="6600" dirty="0" smtClean="0">
                <a:solidFill>
                  <a:srgbClr val="00B050"/>
                </a:solidFill>
                <a:ea typeface="KaiTi" panose="02010609060101010101" pitchFamily="49" charset="-122"/>
              </a:rPr>
              <a:t> </a:t>
            </a:r>
            <a:r>
              <a:rPr lang="en-US" altLang="ja-JP" sz="6600" dirty="0" err="1">
                <a:solidFill>
                  <a:srgbClr val="00B0F0"/>
                </a:solidFill>
                <a:ea typeface="KaiTi" panose="02010609060101010101" pitchFamily="49" charset="-122"/>
              </a:rPr>
              <a:t>wǒ</a:t>
            </a:r>
            <a:r>
              <a:rPr lang="zh-CN" altLang="en-US" sz="6600" dirty="0">
                <a:solidFill>
                  <a:srgbClr val="00B0F0"/>
                </a:solidFill>
                <a:ea typeface="KaiTi" panose="02010609060101010101" pitchFamily="49" charset="-122"/>
              </a:rPr>
              <a:t> </a:t>
            </a:r>
            <a:r>
              <a:rPr lang="en-US" altLang="zh-CN" sz="6600" dirty="0">
                <a:solidFill>
                  <a:srgbClr val="00B0F0"/>
                </a:solidFill>
                <a:ea typeface="KaiTi" panose="02010609060101010101" pitchFamily="49" charset="-122"/>
              </a:rPr>
              <a:t>de</a:t>
            </a:r>
            <a:r>
              <a:rPr lang="en-US" altLang="ja-JP" sz="6600" dirty="0">
                <a:solidFill>
                  <a:srgbClr val="00B050"/>
                </a:solidFill>
                <a:ea typeface="KaiTi" panose="02010609060101010101" pitchFamily="49" charset="-122"/>
              </a:rPr>
              <a:t> </a:t>
            </a:r>
            <a:r>
              <a:rPr lang="en-US" altLang="ja-JP" sz="6600" dirty="0" err="1">
                <a:solidFill>
                  <a:srgbClr val="00B050"/>
                </a:solidFill>
                <a:ea typeface="KaiTi" panose="02010609060101010101" pitchFamily="49" charset="-122"/>
              </a:rPr>
              <a:t>mā</a:t>
            </a:r>
            <a:r>
              <a:rPr lang="ja-JP" altLang="en-US" sz="6600" dirty="0" smtClean="0">
                <a:solidFill>
                  <a:srgbClr val="00B050"/>
                </a:solidFill>
                <a:ea typeface="KaiTi" panose="02010609060101010101" pitchFamily="49" charset="-122"/>
              </a:rPr>
              <a:t> </a:t>
            </a:r>
            <a:r>
              <a:rPr lang="en-US" altLang="ja-JP" sz="6600" dirty="0" smtClean="0">
                <a:solidFill>
                  <a:srgbClr val="00B050"/>
                </a:solidFill>
                <a:ea typeface="KaiTi" panose="02010609060101010101" pitchFamily="49" charset="-122"/>
              </a:rPr>
              <a:t>ma.</a:t>
            </a:r>
            <a:endParaRPr lang="en-US" altLang="ja-JP" sz="6600" dirty="0">
              <a:solidFill>
                <a:srgbClr val="00B050"/>
              </a:solidFill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98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9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</a:t>
            </a:r>
            <a:r>
              <a:rPr lang="zh-CN" altLang="en-US" sz="98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我的</a:t>
            </a:r>
            <a:r>
              <a:rPr lang="zh-CN" altLang="en-US" sz="9800" dirty="0" smtClean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妈妈</a:t>
            </a:r>
            <a:r>
              <a:rPr lang="en-US" altLang="zh-CN" sz="9800" dirty="0" smtClean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endParaRPr lang="en-US" sz="9800" dirty="0">
              <a:solidFill>
                <a:srgbClr val="00B05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4" descr="Image result for m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10" y="4613221"/>
            <a:ext cx="1281115" cy="144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ove heart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25" y="4722723"/>
            <a:ext cx="1693241" cy="122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255" y="4527946"/>
            <a:ext cx="1487511" cy="15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6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爱（</a:t>
            </a:r>
            <a:r>
              <a:rPr lang="en-US" altLang="ja-JP" sz="6600" dirty="0" err="1" smtClean="0">
                <a:solidFill>
                  <a:srgbClr val="FF000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wǒ</a:t>
            </a:r>
            <a:r>
              <a:rPr lang="en-US" altLang="ja-JP" sz="6600" dirty="0" smtClean="0">
                <a:solidFill>
                  <a:srgbClr val="FF000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ja-JP" sz="6600" dirty="0" err="1" smtClean="0">
                <a:solidFill>
                  <a:srgbClr val="FF000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ài</a:t>
            </a:r>
            <a:r>
              <a:rPr lang="zh-CN" altLang="en-US" sz="6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zh-CN" altLang="en-US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dirty="0" smtClean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CN" altLang="en-US" dirty="0" smtClean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ja-JP" dirty="0">
                <a:solidFill>
                  <a:srgbClr val="00B0F0"/>
                </a:solidFill>
                <a:ea typeface="KaiTi" panose="02010609060101010101" pitchFamily="49" charset="-122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ea typeface="KaiTi" panose="02010609060101010101" pitchFamily="49" charset="-122"/>
              </a:rPr>
              <a:t>wǒ</a:t>
            </a:r>
            <a:r>
              <a:rPr lang="zh-CN" altLang="en-US" dirty="0">
                <a:solidFill>
                  <a:srgbClr val="FF0000"/>
                </a:solidFill>
                <a:ea typeface="KaiTi" panose="02010609060101010101" pitchFamily="49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KaiTi" panose="02010609060101010101" pitchFamily="49" charset="-122"/>
              </a:rPr>
              <a:t>de</a:t>
            </a:r>
            <a:r>
              <a:rPr lang="en-US" altLang="ja-JP" dirty="0">
                <a:solidFill>
                  <a:srgbClr val="FF0000"/>
                </a:solidFill>
                <a:ea typeface="KaiTi" panose="02010609060101010101" pitchFamily="49" charset="-122"/>
              </a:rPr>
              <a:t> </a:t>
            </a:r>
            <a:r>
              <a:rPr lang="zh-CN" altLang="en-US" dirty="0" smtClean="0">
                <a:solidFill>
                  <a:srgbClr val="00B0F0"/>
                </a:solidFill>
                <a:ea typeface="KaiTi" panose="02010609060101010101" pitchFamily="49" charset="-122"/>
              </a:rPr>
              <a:t>）</a:t>
            </a:r>
            <a:endParaRPr lang="en-US" dirty="0">
              <a:solidFill>
                <a:srgbClr val="00B0F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4" descr="Image result for me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1" y="3528960"/>
            <a:ext cx="1499694" cy="168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love heart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45" y="3565495"/>
            <a:ext cx="2286524" cy="16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23" y="1860189"/>
            <a:ext cx="1461675" cy="1619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46" y="1860189"/>
            <a:ext cx="1625426" cy="1668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7885" y="3960922"/>
            <a:ext cx="1400703" cy="2041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13241" t="32079" r="17525" b="20628"/>
          <a:stretch/>
        </p:blipFill>
        <p:spPr>
          <a:xfrm>
            <a:off x="6820161" y="3971500"/>
            <a:ext cx="2148795" cy="201986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2945" r="35312" b="34546"/>
          <a:stretch/>
        </p:blipFill>
        <p:spPr bwMode="auto">
          <a:xfrm>
            <a:off x="9501019" y="1860189"/>
            <a:ext cx="1062348" cy="1831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Image result for little girl clip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749" y="3971500"/>
            <a:ext cx="1423982" cy="169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6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38" y="163774"/>
            <a:ext cx="10058400" cy="1037230"/>
          </a:xfrm>
        </p:spPr>
        <p:txBody>
          <a:bodyPr>
            <a:normAutofit/>
          </a:bodyPr>
          <a:lstStyle/>
          <a:p>
            <a:r>
              <a:rPr lang="en-A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A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Family M</a:t>
            </a:r>
            <a:r>
              <a:rPr lang="en-US" altLang="zh-C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embers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6600" dirty="0" err="1" smtClean="0">
                <a:solidFill>
                  <a:srgbClr val="00B0F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wǒ</a:t>
            </a:r>
            <a:r>
              <a:rPr lang="en-US" altLang="ja-JP" sz="6600" dirty="0" smtClean="0">
                <a:solidFill>
                  <a:srgbClr val="00B0F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de</a:t>
            </a:r>
            <a:r>
              <a:rPr lang="ja-JP" altLang="en-US" sz="6600" dirty="0" smtClean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endParaRPr lang="en-US" altLang="ja-JP" sz="6600" dirty="0" smtClean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11500" dirty="0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我的</a:t>
            </a:r>
            <a:endParaRPr lang="en-US" altLang="zh-CN" sz="11500" dirty="0" smtClean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My </a:t>
            </a:r>
            <a:endParaRPr lang="en-US" sz="6600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altLang="zh-CN" sz="8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zh-CN" sz="8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iā</a:t>
            </a:r>
            <a:r>
              <a:rPr lang="en-US" altLang="zh-CN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rén</a:t>
            </a:r>
            <a:r>
              <a:rPr lang="ja-JP" altLang="en-US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8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11500" dirty="0" smtClean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家人</a:t>
            </a:r>
            <a:endParaRPr lang="en-US" altLang="ja-JP" sz="11500" dirty="0" smtClean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r>
              <a:rPr lang="en-US" sz="5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members</a:t>
            </a:r>
            <a:endParaRPr lang="en-US" sz="5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4120" y="0"/>
            <a:ext cx="2165128" cy="16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38" y="163774"/>
            <a:ext cx="10058400" cy="1037230"/>
          </a:xfrm>
        </p:spPr>
        <p:txBody>
          <a:bodyPr>
            <a:normAutofit/>
          </a:bodyPr>
          <a:lstStyle/>
          <a:p>
            <a:r>
              <a:rPr lang="en-A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Dad and mum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8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8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ja-JP" altLang="en-US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ja-JP" altLang="en-US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8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11500" dirty="0" smtClean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爸爸</a:t>
            </a:r>
            <a:endParaRPr lang="en-US" altLang="zh-CN" sz="11500" dirty="0" smtClean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algn="r"/>
            <a:r>
              <a:rPr lang="en-US" altLang="zh-CN" sz="6600" dirty="0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Dad</a:t>
            </a:r>
            <a:r>
              <a:rPr lang="en-US" altLang="zh-CN" sz="6600" dirty="0" smtClean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endParaRPr lang="en-US" sz="660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8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</a:t>
            </a:r>
            <a:r>
              <a:rPr lang="ja-JP" altLang="en-US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ja-JP" altLang="en-US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8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11500" dirty="0" smtClean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妈妈</a:t>
            </a:r>
            <a:endParaRPr lang="en-US" altLang="zh-CN" sz="11500" dirty="0" smtClean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algn="r"/>
            <a:r>
              <a:rPr lang="en-US" altLang="ja-JP" sz="7100" dirty="0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Mum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914" y="1845735"/>
            <a:ext cx="1236275" cy="126924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7" y="4517409"/>
            <a:ext cx="1340378" cy="16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8048"/>
          </a:xfrm>
        </p:spPr>
        <p:txBody>
          <a:bodyPr>
            <a:noAutofit/>
          </a:bodyPr>
          <a:lstStyle/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Elder brother and younger brother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386253"/>
          </a:xfrm>
        </p:spPr>
        <p:txBody>
          <a:bodyPr>
            <a:normAutofit fontScale="92500"/>
          </a:bodyPr>
          <a:lstStyle/>
          <a:p>
            <a:r>
              <a:rPr lang="en-US" altLang="zh-CN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86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gē</a:t>
            </a:r>
            <a:r>
              <a:rPr lang="ja-JP" altLang="en-US" sz="8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6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ja-JP" altLang="en-US" sz="8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8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12400" dirty="0" smtClean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哥哥</a:t>
            </a:r>
            <a:endParaRPr lang="en-US" altLang="zh-CN" sz="12400" dirty="0" smtClean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algn="r"/>
            <a:r>
              <a:rPr lang="en-US" altLang="zh-CN" sz="6600" dirty="0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Elder brother </a:t>
            </a:r>
            <a:endParaRPr lang="en-US" sz="6600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386253"/>
          </a:xfrm>
        </p:spPr>
        <p:txBody>
          <a:bodyPr>
            <a:normAutofit fontScale="92500"/>
          </a:bodyPr>
          <a:lstStyle/>
          <a:p>
            <a:r>
              <a:rPr lang="en-US" altLang="ja-JP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86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86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ja-JP" altLang="en-US" sz="8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ja-JP" altLang="en-US" sz="8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8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12400" dirty="0" smtClean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弟弟</a:t>
            </a:r>
            <a:endParaRPr lang="en-US" altLang="zh-CN" sz="12400" dirty="0" smtClean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algn="r"/>
            <a:r>
              <a:rPr lang="en-US" altLang="ja-JP" sz="5200" dirty="0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Younger brother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241" t="32079" r="17525" b="20628"/>
          <a:stretch/>
        </p:blipFill>
        <p:spPr>
          <a:xfrm>
            <a:off x="10622915" y="3493828"/>
            <a:ext cx="1285959" cy="120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46" y="2743494"/>
            <a:ext cx="1400703" cy="204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5343"/>
          </a:xfrm>
        </p:spPr>
        <p:txBody>
          <a:bodyPr>
            <a:normAutofit/>
          </a:bodyPr>
          <a:lstStyle/>
          <a:p>
            <a:r>
              <a:rPr lang="en-A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Elder sister and younger sister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329983"/>
          </a:xfrm>
        </p:spPr>
        <p:txBody>
          <a:bodyPr>
            <a:normAutofit/>
          </a:bodyPr>
          <a:lstStyle/>
          <a:p>
            <a:r>
              <a:rPr lang="en-US" altLang="zh-CN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ja-JP" sz="8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jiě</a:t>
            </a:r>
            <a:r>
              <a:rPr lang="ja-JP" altLang="en-US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jie</a:t>
            </a:r>
            <a:r>
              <a:rPr lang="ja-JP" altLang="en-US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8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11500" dirty="0" smtClean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姐姐</a:t>
            </a:r>
            <a:endParaRPr lang="en-US" altLang="zh-CN" sz="11500" dirty="0" smtClean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algn="r"/>
            <a:r>
              <a:rPr lang="en-US" altLang="zh-CN" sz="6600" dirty="0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Elder sister </a:t>
            </a:r>
            <a:endParaRPr lang="en-US" sz="6600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5317588" cy="4329981"/>
          </a:xfrm>
        </p:spPr>
        <p:txBody>
          <a:bodyPr>
            <a:normAutofit/>
          </a:bodyPr>
          <a:lstStyle/>
          <a:p>
            <a:pPr algn="ctr"/>
            <a:r>
              <a:rPr lang="en-US" altLang="ja-JP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8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mèi</a:t>
            </a:r>
            <a:r>
              <a:rPr lang="ja-JP" altLang="en-US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</a:t>
            </a:r>
            <a:r>
              <a:rPr lang="ja-JP" altLang="en-US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zh-CN" altLang="en-US" sz="11500" dirty="0" smtClean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妹妹</a:t>
            </a:r>
            <a:endParaRPr lang="en-US" altLang="zh-CN" sz="11500" dirty="0" smtClean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algn="r"/>
            <a:r>
              <a:rPr lang="en-US" altLang="ja-JP" sz="5800" dirty="0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Younger sister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2945" r="35312" b="34546"/>
          <a:stretch/>
        </p:blipFill>
        <p:spPr bwMode="auto">
          <a:xfrm>
            <a:off x="287582" y="3872655"/>
            <a:ext cx="1253632" cy="2303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mage result for little girl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492" y="3106802"/>
            <a:ext cx="1286633" cy="153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68991"/>
          </a:xfrm>
        </p:spPr>
        <p:txBody>
          <a:bodyPr>
            <a:normAutofit/>
          </a:bodyPr>
          <a:lstStyle/>
          <a:p>
            <a:r>
              <a:rPr lang="en-A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Grandpa and grandma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329983"/>
          </a:xfrm>
        </p:spPr>
        <p:txBody>
          <a:bodyPr>
            <a:normAutofit/>
          </a:bodyPr>
          <a:lstStyle/>
          <a:p>
            <a:r>
              <a:rPr lang="en-US" altLang="zh-CN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ja-JP" sz="8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yé</a:t>
            </a:r>
            <a:r>
              <a:rPr lang="ja-JP" altLang="en-US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</a:t>
            </a:r>
            <a:r>
              <a:rPr lang="ja-JP" altLang="en-US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8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11500" dirty="0" smtClean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爷爷</a:t>
            </a:r>
            <a:endParaRPr lang="en-US" altLang="zh-CN" sz="11500" dirty="0" smtClean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algn="r"/>
            <a:r>
              <a:rPr lang="en-US" altLang="zh-CN" sz="6600" dirty="0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Grandpa</a:t>
            </a:r>
            <a:r>
              <a:rPr lang="en-US" altLang="zh-CN" sz="6600" dirty="0" smtClean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 </a:t>
            </a:r>
            <a:endParaRPr lang="en-US" sz="660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5317588" cy="4329981"/>
          </a:xfrm>
        </p:spPr>
        <p:txBody>
          <a:bodyPr>
            <a:normAutofit/>
          </a:bodyPr>
          <a:lstStyle/>
          <a:p>
            <a:pPr algn="ctr"/>
            <a:r>
              <a:rPr lang="en-US" altLang="ja-JP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8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nǎi</a:t>
            </a:r>
            <a:r>
              <a:rPr lang="ja-JP" altLang="en-US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ja-JP" altLang="en-US" sz="8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zh-CN" altLang="en-US" sz="11500" dirty="0" smtClean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奶奶</a:t>
            </a:r>
            <a:endParaRPr lang="en-US" altLang="zh-CN" sz="11500" dirty="0" smtClean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algn="r"/>
            <a:r>
              <a:rPr lang="en-US" altLang="ja-JP" sz="6600" dirty="0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Grandma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0" y="4463174"/>
            <a:ext cx="1185099" cy="1820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792" y="4463174"/>
            <a:ext cx="1088363" cy="18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t="882" b="-1"/>
          <a:stretch/>
        </p:blipFill>
        <p:spPr>
          <a:xfrm>
            <a:off x="2115403" y="-27295"/>
            <a:ext cx="8449214" cy="6313005"/>
          </a:xfrm>
        </p:spPr>
      </p:pic>
    </p:spTree>
    <p:extLst>
      <p:ext uri="{BB962C8B-B14F-4D97-AF65-F5344CB8AC3E}">
        <p14:creationId xmlns:p14="http://schemas.microsoft.com/office/powerpoint/2010/main" val="26605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   I/me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ja-JP" sz="8000" dirty="0" err="1" smtClean="0">
                <a:solidFill>
                  <a:srgbClr val="00B0F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wǒ</a:t>
            </a:r>
            <a:r>
              <a:rPr lang="en-US" altLang="ja-JP" sz="8000" dirty="0" smtClean="0">
                <a:solidFill>
                  <a:srgbClr val="00B0F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zh-CN" altLang="en-US" sz="11500" dirty="0" smtClean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endParaRPr lang="en-US" altLang="zh-CN" sz="11500" dirty="0" smtClean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I / me</a:t>
            </a:r>
            <a:endParaRPr lang="en-US" sz="6600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m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09" y="2847337"/>
            <a:ext cx="235267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   Love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ja-JP" sz="8000" dirty="0" err="1" smtClean="0">
                <a:solidFill>
                  <a:srgbClr val="00B0F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ài</a:t>
            </a:r>
            <a:r>
              <a:rPr lang="en-US" altLang="ja-JP" sz="8000" dirty="0" smtClean="0">
                <a:solidFill>
                  <a:srgbClr val="00B0F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zh-CN" altLang="en-US" sz="11500" dirty="0" smtClean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</a:t>
            </a:r>
            <a:endParaRPr lang="en-US" altLang="zh-CN" sz="11500" dirty="0" smtClean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tx1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Love</a:t>
            </a:r>
            <a:endParaRPr lang="en-US" sz="6600" dirty="0">
              <a:solidFill>
                <a:schemeClr val="tx1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53" y="2736149"/>
            <a:ext cx="2395408" cy="239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1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139</Words>
  <Application>Microsoft Macintosh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KaiTi</vt:lpstr>
      <vt:lpstr>ＭＳ Ｐゴシック</vt:lpstr>
      <vt:lpstr>宋体</vt:lpstr>
      <vt:lpstr>Retrospect</vt:lpstr>
      <vt:lpstr>Family Members </vt:lpstr>
      <vt:lpstr>My Family Members</vt:lpstr>
      <vt:lpstr>Dad and mum</vt:lpstr>
      <vt:lpstr>Elder brother and younger brother</vt:lpstr>
      <vt:lpstr>Elder sister and younger sister</vt:lpstr>
      <vt:lpstr>Grandpa and grandma</vt:lpstr>
      <vt:lpstr>PowerPoint Presentation</vt:lpstr>
      <vt:lpstr>   I/me</vt:lpstr>
      <vt:lpstr>   Love</vt:lpstr>
      <vt:lpstr>  I love dad.</vt:lpstr>
      <vt:lpstr>  I love mum.</vt:lpstr>
      <vt:lpstr>我爱（wǒ ài）我的（ wǒ de ）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Members</dc:title>
  <dc:creator>Shengjie Wang</dc:creator>
  <cp:lastModifiedBy>Yilin WANG</cp:lastModifiedBy>
  <cp:revision>103</cp:revision>
  <dcterms:created xsi:type="dcterms:W3CDTF">2016-05-18T07:22:18Z</dcterms:created>
  <dcterms:modified xsi:type="dcterms:W3CDTF">2018-05-07T23:41:56Z</dcterms:modified>
</cp:coreProperties>
</file>