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9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3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2090F-BCE1-4342-B5BF-93C640527CFC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C73-0FDD-4265-9F6C-BC02C0A774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9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2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5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1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7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9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2020/4/15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上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7638415" cy="2594610"/>
          </a:xfrm>
        </p:spPr>
        <p:txBody>
          <a:bodyPr/>
          <a:lstStyle/>
          <a:p>
            <a:pPr algn="l"/>
            <a:r>
              <a:rPr lang="zh-CN" altLang="en-US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sh</a:t>
            </a:r>
            <a:r>
              <a:rPr lang="en-AU" sz="1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à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</a:t>
            </a:r>
            <a:r>
              <a:rPr lang="en-AU" sz="1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</a:t>
            </a:r>
          </a:p>
          <a:p>
            <a:pPr algn="l"/>
            <a:r>
              <a:rPr lang="zh-CN" altLang="en-US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1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22697" y="324844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   up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6FC5E-C6DD-4450-976D-2510514F4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782" y="2438400"/>
            <a:ext cx="47625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</a:t>
            </a:r>
            <a:r>
              <a:rPr lang="en-US" altLang="zh-CN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...</a:t>
            </a:r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143116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8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</a:t>
            </a:r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8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934278"/>
            <a:ext cx="6075927" cy="120032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b="1" i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go+</a:t>
            </a:r>
            <a:r>
              <a:rPr lang="en-US" altLang="zh-CN" sz="7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direction</a:t>
            </a:r>
            <a:endParaRPr kumimoji="0" lang="en-US" altLang="zh-CN" sz="72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E5CBB-7101-45CB-A875-57D1444B0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61" y="2580515"/>
            <a:ext cx="5703313" cy="427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1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往前走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qián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1268579"/>
            <a:ext cx="607592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straight ahead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E5CBB-7101-45CB-A875-57D1444B0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61" y="2580515"/>
            <a:ext cx="5703313" cy="427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往后走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hòu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1268579"/>
            <a:ext cx="607592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back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1026" name="Picture 2" descr="https://o.quizlet.com/721pcUneRIVRczI-2Tukzw.jpg">
            <a:extLst>
              <a:ext uri="{FF2B5EF4-FFF2-40B4-BE49-F238E27FC236}">
                <a16:creationId xmlns:a16="http://schemas.microsoft.com/office/drawing/2014/main" id="{C99E8997-6CB9-4EDF-81B5-FBD7688F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7" y="2781667"/>
            <a:ext cx="24669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4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往左走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zuǒ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8719" y="1268579"/>
            <a:ext cx="4833281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left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EF69C-6C04-4EF1-BFFB-DCCA9ADB1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00" y="2252995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1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往右走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yòu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3693" y="1268579"/>
            <a:ext cx="393004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right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DFF9DB3-30D8-4A74-89B6-F76B3F7C8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124" y="2652769"/>
            <a:ext cx="3962952" cy="396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5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下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10835640" cy="1554272"/>
          </a:xfrm>
        </p:spPr>
        <p:txBody>
          <a:bodyPr wrap="square">
            <a:spAutoFit/>
          </a:bodyPr>
          <a:lstStyle/>
          <a:p>
            <a:pPr algn="l"/>
            <a:r>
              <a:rPr lang="zh-CN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en-AU" altLang="zh-CN" sz="9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xià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71437" y="109220"/>
            <a:ext cx="4237990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down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9E786-B505-4FF2-B108-428C42F2C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9741" y="2322444"/>
            <a:ext cx="47625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左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946150" y="4041775"/>
            <a:ext cx="6831965" cy="2230120"/>
          </a:xfrm>
        </p:spPr>
        <p:txBody>
          <a:bodyPr wrap="square">
            <a:spAutoFit/>
          </a:bodyPr>
          <a:lstStyle/>
          <a:p>
            <a:pPr algn="l"/>
            <a:r>
              <a:rPr lang="zh-CN" altLang="en-US" sz="1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AU" altLang="zh-CN" sz="14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zuǒ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0"/>
            <a:ext cx="4236913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  left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EF69C-6C04-4EF1-BFFB-DCCA9ADB1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01907"/>
            <a:ext cx="4762500" cy="476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右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7638415" cy="1923604"/>
          </a:xfrm>
        </p:spPr>
        <p:txBody>
          <a:bodyPr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AU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yòu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7970" y="457200"/>
            <a:ext cx="5188585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right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F9DB3-30D8-4A74-89B6-F76B3F7C8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970" y="2437848"/>
            <a:ext cx="3962952" cy="39629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前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7638415" cy="1923604"/>
          </a:xfrm>
        </p:spPr>
        <p:txBody>
          <a:bodyPr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AU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qián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31553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front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3BE31-2FFB-4E22-9BF2-FB723A815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863" y="2145030"/>
            <a:ext cx="47625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后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7638415" cy="1923604"/>
          </a:xfrm>
        </p:spPr>
        <p:txBody>
          <a:bodyPr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AU" altLang="zh-CN" sz="9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hòu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2282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back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826AF-D68D-4464-8615-4080AA1F2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713" y="2229679"/>
            <a:ext cx="5284144" cy="4396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中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7638415" cy="1923604"/>
          </a:xfrm>
        </p:spPr>
        <p:txBody>
          <a:bodyPr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zhōng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2282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middle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864E0-D4ED-48D7-B2C0-28BB27C67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176" y="1882637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0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5956300" cy="3375660"/>
          </a:xfrm>
        </p:spPr>
        <p:txBody>
          <a:bodyPr/>
          <a:lstStyle/>
          <a:p>
            <a:r>
              <a:rPr lang="zh-CN" altLang="en-US" sz="22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请问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7095987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qǐng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wèn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89983" y="395451"/>
            <a:ext cx="6202017" cy="14465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Excuse me</a:t>
            </a:r>
            <a:endParaRPr kumimoji="0" lang="en-US" altLang="zh-CN" sz="8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85654-E63A-4A22-8E94-7E7938184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696" y="1963901"/>
            <a:ext cx="4275897" cy="48940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1" y="1080052"/>
            <a:ext cx="5346700" cy="2206487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120"/>
                <a:ea typeface="楷体" panose="02010609060101010101" charset="-122"/>
              </a:rPr>
              <a:t>怎么走</a:t>
            </a:r>
            <a:r>
              <a:rPr lang="zh-CN" altLang="en-US" sz="12000" dirty="0">
                <a:latin typeface="120"/>
              </a:rPr>
              <a:t> </a:t>
            </a:r>
            <a:endParaRPr lang="en-US" altLang="zh-CN" sz="12000" dirty="0">
              <a:latin typeface="12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950876" cy="1308050"/>
          </a:xfrm>
        </p:spPr>
        <p:txBody>
          <a:bodyPr wrap="square">
            <a:spAutoFit/>
          </a:bodyPr>
          <a:lstStyle/>
          <a:p>
            <a:pPr algn="l"/>
            <a:r>
              <a:rPr lang="en-AU" altLang="zh-CN" sz="8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Zěnme</a:t>
            </a:r>
            <a:r>
              <a:rPr lang="en-AU" altLang="zh-CN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AU" altLang="zh-CN" sz="8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6401" y="457200"/>
            <a:ext cx="6249180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How can I go</a:t>
            </a: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…?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E5A88-24A6-4C5F-9949-5F0395586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577" y="3429001"/>
            <a:ext cx="6101423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103</Words>
  <Application>Microsoft Office PowerPoint</Application>
  <PresentationFormat>宽屏</PresentationFormat>
  <Paragraphs>57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120</vt:lpstr>
      <vt:lpstr>等线</vt:lpstr>
      <vt:lpstr>微软雅黑</vt:lpstr>
      <vt:lpstr>微软雅黑</vt:lpstr>
      <vt:lpstr>楷体</vt:lpstr>
      <vt:lpstr>Arial</vt:lpstr>
      <vt:lpstr>1_Office 主题​​</vt:lpstr>
      <vt:lpstr>上 </vt:lpstr>
      <vt:lpstr>下 </vt:lpstr>
      <vt:lpstr>左 </vt:lpstr>
      <vt:lpstr>右 </vt:lpstr>
      <vt:lpstr>前 </vt:lpstr>
      <vt:lpstr>后 </vt:lpstr>
      <vt:lpstr>中 </vt:lpstr>
      <vt:lpstr>请问 </vt:lpstr>
      <vt:lpstr>怎么走 </vt:lpstr>
      <vt:lpstr>往...走</vt:lpstr>
      <vt:lpstr>往前走</vt:lpstr>
      <vt:lpstr>往后走</vt:lpstr>
      <vt:lpstr>往左走</vt:lpstr>
      <vt:lpstr>往右走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zhao.yu</dc:creator>
  <cp:lastModifiedBy>zhao.yu</cp:lastModifiedBy>
  <cp:revision>14</cp:revision>
  <dcterms:created xsi:type="dcterms:W3CDTF">2020-02-19T03:13:00Z</dcterms:created>
  <dcterms:modified xsi:type="dcterms:W3CDTF">2020-04-15T05:46:35Z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