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870" r:id="rId2"/>
    <p:sldMasterId id="2147483893" r:id="rId3"/>
  </p:sldMasterIdLst>
  <p:notesMasterIdLst>
    <p:notesMasterId r:id="rId29"/>
  </p:notesMasterIdLst>
  <p:sldIdLst>
    <p:sldId id="382" r:id="rId4"/>
    <p:sldId id="827" r:id="rId5"/>
    <p:sldId id="828" r:id="rId6"/>
    <p:sldId id="829" r:id="rId7"/>
    <p:sldId id="815" r:id="rId8"/>
    <p:sldId id="830" r:id="rId9"/>
    <p:sldId id="831" r:id="rId10"/>
    <p:sldId id="832" r:id="rId11"/>
    <p:sldId id="833" r:id="rId12"/>
    <p:sldId id="834" r:id="rId13"/>
    <p:sldId id="835" r:id="rId14"/>
    <p:sldId id="836" r:id="rId15"/>
    <p:sldId id="837" r:id="rId16"/>
    <p:sldId id="851" r:id="rId17"/>
    <p:sldId id="840" r:id="rId18"/>
    <p:sldId id="841" r:id="rId19"/>
    <p:sldId id="842" r:id="rId20"/>
    <p:sldId id="854" r:id="rId21"/>
    <p:sldId id="849" r:id="rId22"/>
    <p:sldId id="856" r:id="rId23"/>
    <p:sldId id="843" r:id="rId24"/>
    <p:sldId id="838" r:id="rId25"/>
    <p:sldId id="844" r:id="rId26"/>
    <p:sldId id="845" r:id="rId27"/>
    <p:sldId id="846" r:id="rId28"/>
  </p:sldIdLst>
  <p:sldSz cx="9144000" cy="6858000" type="screen4x3"/>
  <p:notesSz cx="6858000" cy="9144000"/>
  <p:embeddedFontLst>
    <p:embeddedFont>
      <p:font typeface="GB Pinyinok-D" panose="02010601030101010101" pitchFamily="2" charset="-122"/>
      <p:regular r:id="rId30"/>
    </p:embeddedFont>
    <p:embeddedFont>
      <p:font typeface="华文楷体" panose="02010600040101010101" pitchFamily="2" charset="-122"/>
      <p:regular r:id="rId31"/>
    </p:embeddedFont>
    <p:embeddedFont>
      <p:font typeface="宋体" panose="02010600030101010101" pitchFamily="2" charset="-122"/>
      <p:regular r:id="rId32"/>
    </p:embeddedFont>
    <p:embeddedFont>
      <p:font typeface="微软雅黑" panose="020B0503020204020204" pitchFamily="34" charset="-122"/>
      <p:regular r:id="rId33"/>
      <p:bold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Wingdings 2" pitchFamily="2" charset="2"/>
      <p:regular r:id="rId41"/>
    </p:embeddedFont>
  </p:embeddedFontLst>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47">
          <p15:clr>
            <a:srgbClr val="A4A3A4"/>
          </p15:clr>
        </p15:guide>
        <p15:guide id="2" pos="2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704"/>
  </p:normalViewPr>
  <p:slideViewPr>
    <p:cSldViewPr snapToGrid="0" snapToObjects="1">
      <p:cViewPr varScale="1">
        <p:scale>
          <a:sx n="105" d="100"/>
          <a:sy n="105" d="100"/>
        </p:scale>
        <p:origin x="1608" y="184"/>
      </p:cViewPr>
      <p:guideLst>
        <p:guide orient="horz" pos="247"/>
        <p:guide pos="250"/>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7.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idx="4294967295"/>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zh-CN" altLang="zh-CN"/>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a:lvl1pPr>
          </a:lstStyle>
          <a:p>
            <a:pPr>
              <a:defRPr/>
            </a:pPr>
            <a:fld id="{E683EE75-4220-4A16-B79E-4A73C64E0C07}" type="datetime1">
              <a:rPr lang="zh-CN" altLang="en-US"/>
              <a:pPr>
                <a:defRPr/>
              </a:pPr>
              <a:t>2020/10/14</a:t>
            </a:fld>
            <a:endParaRPr lang="en-US" sz="1200"/>
          </a:p>
        </p:txBody>
      </p:sp>
      <p:sp>
        <p:nvSpPr>
          <p:cNvPr id="46084" name="Rectangle 4"/>
          <p:cNvSpPr>
            <a:spLocks noGrp="1" noRot="1" noChangeAspect="1" noChangeArrowheads="1"/>
          </p:cNvSpPr>
          <p:nvPr>
            <p:ph type="sldImg" idx="2"/>
          </p:nvPr>
        </p:nvSpPr>
        <p:spPr bwMode="auto">
          <a:xfrm>
            <a:off x="1143000" y="685800"/>
            <a:ext cx="4572000" cy="3429000"/>
          </a:xfrm>
          <a:prstGeom prst="rect">
            <a:avLst/>
          </a:prstGeom>
          <a:noFill/>
          <a:ln w="9525">
            <a:noFill/>
            <a:miter lim="800000"/>
            <a:headEnd/>
            <a:tailEnd/>
          </a:ln>
        </p:spPr>
      </p:sp>
      <p:sp>
        <p:nvSpPr>
          <p:cNvPr id="4101" name="Rectangle 5"/>
          <p:cNvSpPr>
            <a:spLocks noGrp="1" noRot="1" noChangeAspect="1" noChangeArrowheads="1"/>
          </p:cNvSpPr>
          <p:nvPr/>
        </p:nvSpPr>
        <p:spPr bwMode="auto">
          <a:xfrm>
            <a:off x="685800" y="4343400"/>
            <a:ext cx="5486400" cy="4114800"/>
          </a:xfrm>
          <a:prstGeom prst="rect">
            <a:avLst/>
          </a:prstGeom>
          <a:noFill/>
          <a:ln w="9525">
            <a:noFill/>
            <a:miter lim="800000"/>
            <a:headEnd/>
            <a:tailEnd/>
          </a:ln>
        </p:spPr>
        <p:txBody>
          <a:bodyPr anchor="ctr"/>
          <a:lstStyle/>
          <a:p>
            <a:pPr defTabSz="0">
              <a:spcBef>
                <a:spcPct val="30000"/>
              </a:spcBef>
              <a:buFontTx/>
              <a:buNone/>
              <a:defRPr/>
            </a:pPr>
            <a:r>
              <a:rPr lang="zh-CN" sz="1200"/>
              <a:t>单击此处编辑母版文本样式</a:t>
            </a:r>
          </a:p>
          <a:p>
            <a:pPr defTabSz="0">
              <a:spcBef>
                <a:spcPct val="30000"/>
              </a:spcBef>
              <a:buFontTx/>
              <a:buNone/>
              <a:defRPr/>
            </a:pPr>
            <a:r>
              <a:rPr lang="zh-CN" sz="1200"/>
              <a:t>第二级</a:t>
            </a:r>
          </a:p>
          <a:p>
            <a:pPr defTabSz="0">
              <a:spcBef>
                <a:spcPct val="30000"/>
              </a:spcBef>
              <a:buFontTx/>
              <a:buNone/>
              <a:defRPr/>
            </a:pPr>
            <a:r>
              <a:rPr lang="zh-CN" sz="1200"/>
              <a:t>第三级</a:t>
            </a:r>
          </a:p>
          <a:p>
            <a:pPr defTabSz="0">
              <a:spcBef>
                <a:spcPct val="30000"/>
              </a:spcBef>
              <a:buFontTx/>
              <a:buNone/>
              <a:defRPr/>
            </a:pPr>
            <a:r>
              <a:rPr lang="zh-CN" sz="1200"/>
              <a:t>第四级</a:t>
            </a:r>
          </a:p>
          <a:p>
            <a:pPr defTabSz="0">
              <a:spcBef>
                <a:spcPct val="30000"/>
              </a:spcBef>
              <a:buFontTx/>
              <a:buNone/>
              <a:defRPr/>
            </a:pPr>
            <a:r>
              <a:rPr lang="zh-CN" sz="120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zh-CN" altLang="zh-C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a:lvl1pPr>
          </a:lstStyle>
          <a:p>
            <a:pPr>
              <a:defRPr/>
            </a:pPr>
            <a:fld id="{8D6351E6-0839-4595-8217-3158849F3A84}" type="slidenum">
              <a:rPr lang="zh-CN" altLang="en-US"/>
              <a:pPr>
                <a:defRPr/>
              </a:pPr>
              <a:t>‹#›</a:t>
            </a:fld>
            <a:endParaRPr 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xfrm>
            <a:off x="1510460213" y="0"/>
            <a:ext cx="308306787" cy="1414957800"/>
          </a:xfrm>
        </p:spPr>
      </p:sp>
      <p:sp>
        <p:nvSpPr>
          <p:cNvPr id="50179" name="备注占位符 2"/>
          <p:cNvSpPr>
            <a:spLocks noGrp="1" noRot="1" noChangeAspect="1" noChangeArrowheads="1"/>
          </p:cNvSpPr>
          <p:nvPr>
            <p:ph type="body" idx="1"/>
          </p:nvPr>
        </p:nvSpPr>
        <p:spPr bwMode="auto">
          <a:xfrm>
            <a:off x="454025" y="1597025"/>
            <a:ext cx="8229600" cy="4527550"/>
          </a:xfrm>
          <a:prstGeom prst="rect">
            <a:avLst/>
          </a:prstGeom>
          <a:noFill/>
          <a:ln>
            <a:miter lim="800000"/>
            <a:headEnd/>
            <a:tailEnd/>
          </a:ln>
        </p:spPr>
        <p:txBody>
          <a:bodyPr/>
          <a:lstStyle/>
          <a:p>
            <a:endParaRPr lang="zh-CN" altLang="en-US" dirty="0"/>
          </a:p>
        </p:txBody>
      </p:sp>
    </p:spTree>
    <p:extLst>
      <p:ext uri="{BB962C8B-B14F-4D97-AF65-F5344CB8AC3E}">
        <p14:creationId xmlns:p14="http://schemas.microsoft.com/office/powerpoint/2010/main" val="428915240"/>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idx="4294967295"/>
          </p:nvPr>
        </p:nvSpPr>
        <p:spPr>
          <a:xfrm>
            <a:off x="1510460213" y="0"/>
            <a:ext cx="308306787" cy="1414957800"/>
          </a:xfrm>
        </p:spPr>
      </p:sp>
      <p:sp>
        <p:nvSpPr>
          <p:cNvPr id="51203" name="备注占位符 2"/>
          <p:cNvSpPr>
            <a:spLocks noGrp="1" noRot="1" noChangeAspect="1" noChangeArrowheads="1"/>
          </p:cNvSpPr>
          <p:nvPr>
            <p:ph type="body" idx="1"/>
          </p:nvPr>
        </p:nvSpPr>
        <p:spPr bwMode="auto">
          <a:xfrm>
            <a:off x="454025" y="1597025"/>
            <a:ext cx="8229600" cy="4525963"/>
          </a:xfrm>
          <a:prstGeom prst="rect">
            <a:avLst/>
          </a:prstGeom>
          <a:noFill/>
          <a:ln>
            <a:miter lim="800000"/>
            <a:headEnd/>
            <a:tailEnd/>
          </a:ln>
        </p:spPr>
        <p:txBody>
          <a:bodyPr/>
          <a:lstStyle/>
          <a:p>
            <a:endParaRPr lang="zh-CN" altLang="en-US" dirty="0"/>
          </a:p>
        </p:txBody>
      </p:sp>
    </p:spTree>
    <p:extLst>
      <p:ext uri="{BB962C8B-B14F-4D97-AF65-F5344CB8AC3E}">
        <p14:creationId xmlns:p14="http://schemas.microsoft.com/office/powerpoint/2010/main" val="784664302"/>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a:xfrm>
            <a:off x="1510460213" y="0"/>
            <a:ext cx="308308375" cy="1414959388"/>
          </a:xfrm>
        </p:spPr>
      </p:sp>
      <p:sp>
        <p:nvSpPr>
          <p:cNvPr id="49155" name="备注占位符 2"/>
          <p:cNvSpPr>
            <a:spLocks noGrp="1" noRot="1" noChangeAspect="1" noChangeArrowheads="1"/>
          </p:cNvSpPr>
          <p:nvPr>
            <p:ph type="body" idx="1"/>
          </p:nvPr>
        </p:nvSpPr>
        <p:spPr bwMode="auto">
          <a:xfrm>
            <a:off x="455613" y="1598613"/>
            <a:ext cx="8229600" cy="4525962"/>
          </a:xfrm>
          <a:prstGeom prst="rect">
            <a:avLst/>
          </a:prstGeom>
          <a:noFill/>
          <a:ln>
            <a:miter lim="800000"/>
            <a:headEnd/>
            <a:tailEnd/>
          </a:ln>
        </p:spPr>
        <p:txBody>
          <a:bodyPr/>
          <a:lstStyle/>
          <a:p>
            <a:endParaRPr lang="zh-CN" altLang="en-US" dirty="0"/>
          </a:p>
        </p:txBody>
      </p:sp>
    </p:spTree>
    <p:extLst>
      <p:ext uri="{BB962C8B-B14F-4D97-AF65-F5344CB8AC3E}">
        <p14:creationId xmlns:p14="http://schemas.microsoft.com/office/powerpoint/2010/main" val="4251409002"/>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00FAE6A8-296E-4434-A292-843C62A69680}" type="datetime1">
              <a:rPr lang="zh-CN" altLang="en-US"/>
              <a:pPr>
                <a:defRPr/>
              </a:pPr>
              <a:t>2020/10/14</a:t>
            </a:fld>
            <a:endParaRPr lang="en-US" sz="1800"/>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5DC8AB71-7CC9-4166-8C04-3A4D230AF2C2}" type="slidenum">
              <a:rPr lang="zh-CN" altLang="en-US"/>
              <a:pPr>
                <a:defRPr/>
              </a:pPr>
              <a:t>‹#›</a:t>
            </a:fld>
            <a:endParaRPr lang="en-US" sz="180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6810E75B-D6D1-4EAC-8308-653489CAB5F4}" type="datetime1">
              <a:rPr lang="zh-CN" altLang="en-US"/>
              <a:pPr>
                <a:defRPr/>
              </a:pPr>
              <a:t>2020/10/14</a:t>
            </a:fld>
            <a:endParaRPr lang="en-US" sz="1800"/>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B77BB16E-4A1A-4D41-8A94-BFBE66AAF40B}" type="slidenum">
              <a:rPr lang="zh-CN" altLang="en-US"/>
              <a:pPr>
                <a:defRPr/>
              </a:pPr>
              <a:t>‹#›</a:t>
            </a:fld>
            <a:endParaRPr lang="en-US" sz="180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837BBC9-2D5A-4D81-972F-40AC9B7B3418}" type="datetime1">
              <a:rPr lang="zh-CN" altLang="en-US"/>
              <a:pPr>
                <a:defRPr/>
              </a:pPr>
              <a:t>2020/10/14</a:t>
            </a:fld>
            <a:endParaRPr lang="en-US" sz="1800"/>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E3576B7F-1AEF-4443-93C0-67CF2A94C21C}" type="slidenum">
              <a:rPr lang="zh-CN" altLang="en-US"/>
              <a:pPr>
                <a:defRPr/>
              </a:pPr>
              <a:t>‹#›</a:t>
            </a:fld>
            <a:endParaRPr lang="en-US" sz="1800"/>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22922203-3B71-461C-A107-6E0FF9AF7ECE}" type="datetime1">
              <a:rPr lang="zh-CN" altLang="en-US"/>
              <a:pPr>
                <a:defRPr/>
              </a:pPr>
              <a:t>2020/10/14</a:t>
            </a:fld>
            <a:endParaRPr lang="en-US" sz="1800">
              <a:solidFill>
                <a:schemeClr val="tx1"/>
              </a:solidFill>
              <a:ea typeface="宋体"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82ECB99C-2BC5-4DE5-B43C-98B1913CCD54}" type="slidenum">
              <a:rPr lang="zh-CN" altLang="en-US"/>
              <a:pPr>
                <a:defRPr/>
              </a:pPr>
              <a:t>‹#›</a:t>
            </a:fld>
            <a:endParaRPr lang="en-US" sz="1800">
              <a:solidFill>
                <a:schemeClr val="tx1"/>
              </a:solidFill>
              <a:ea typeface="宋体" pitchFamily="2" charset="-122"/>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B9292EC-0B58-4682-9347-58855AB8091C}" type="datetime1">
              <a:rPr lang="zh-CN" altLang="en-US"/>
              <a:pPr>
                <a:defRPr/>
              </a:pPr>
              <a:t>2020/10/14</a:t>
            </a:fld>
            <a:endParaRPr lang="en-US" sz="1800">
              <a:solidFill>
                <a:schemeClr val="tx1"/>
              </a:solidFill>
              <a:ea typeface="宋体"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AB11F480-12CB-4842-895D-097E7C4B2131}" type="slidenum">
              <a:rPr lang="zh-CN" altLang="en-US"/>
              <a:pPr>
                <a:defRPr/>
              </a:pPr>
              <a:t>‹#›</a:t>
            </a:fld>
            <a:endParaRPr lang="en-US" sz="1800">
              <a:solidFill>
                <a:schemeClr val="tx1"/>
              </a:solidFill>
              <a:ea typeface="宋体" pitchFamily="2" charset="-122"/>
            </a:endParaRP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495A9E4-0583-4E1A-A411-6A9897AD661C}" type="datetime1">
              <a:rPr lang="zh-CN" altLang="en-US"/>
              <a:pPr>
                <a:defRPr/>
              </a:pPr>
              <a:t>2020/10/14</a:t>
            </a:fld>
            <a:endParaRPr lang="en-US" sz="1800">
              <a:solidFill>
                <a:schemeClr val="tx1"/>
              </a:solidFill>
              <a:ea typeface="宋体"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8450594A-ED20-4D35-8DA9-4E65037AD3CE}" type="slidenum">
              <a:rPr lang="zh-CN" altLang="en-US"/>
              <a:pPr>
                <a:defRPr/>
              </a:pPr>
              <a:t>‹#›</a:t>
            </a:fld>
            <a:endParaRPr lang="en-US" sz="1800">
              <a:solidFill>
                <a:schemeClr val="tx1"/>
              </a:solidFill>
              <a:ea typeface="宋体" pitchFamily="2" charset="-122"/>
            </a:endParaRP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61975" y="1079500"/>
            <a:ext cx="3929063" cy="5018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3438" y="1079500"/>
            <a:ext cx="3929062" cy="5018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fld id="{B8C4EBA7-C448-4F3F-B7D8-5E0E16788441}" type="datetime1">
              <a:rPr lang="zh-CN" altLang="en-US"/>
              <a:pPr>
                <a:defRPr/>
              </a:pPr>
              <a:t>2020/10/14</a:t>
            </a:fld>
            <a:endParaRPr lang="en-US" sz="1800">
              <a:solidFill>
                <a:schemeClr val="tx1"/>
              </a:solidFill>
              <a:ea typeface="宋体"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5468AE4C-23FD-43F2-9B83-1A5127628694}" type="slidenum">
              <a:rPr lang="zh-CN" altLang="en-US"/>
              <a:pPr>
                <a:defRPr/>
              </a:pPr>
              <a:t>‹#›</a:t>
            </a:fld>
            <a:endParaRPr lang="en-US" sz="1800">
              <a:solidFill>
                <a:schemeClr val="tx1"/>
              </a:solidFill>
              <a:ea typeface="宋体" pitchFamily="2" charset="-122"/>
            </a:endParaRP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a:defRPr/>
            </a:pPr>
            <a:fld id="{F785C188-54C4-423E-B116-A44583C69D8B}" type="datetime1">
              <a:rPr lang="zh-CN" altLang="en-US"/>
              <a:pPr>
                <a:defRPr/>
              </a:pPr>
              <a:t>2020/10/14</a:t>
            </a:fld>
            <a:endParaRPr lang="en-US" sz="1800">
              <a:solidFill>
                <a:schemeClr val="tx1"/>
              </a:solidFill>
              <a:ea typeface="宋体" pitchFamily="2" charset="-122"/>
            </a:endParaRPr>
          </a:p>
        </p:txBody>
      </p:sp>
      <p:sp>
        <p:nvSpPr>
          <p:cNvPr id="8" name="页脚占位符 7"/>
          <p:cNvSpPr>
            <a:spLocks noGrp="1"/>
          </p:cNvSpPr>
          <p:nvPr>
            <p:ph type="ftr" sz="quarter" idx="11"/>
          </p:nvPr>
        </p:nvSpPr>
        <p:spPr/>
        <p:txBody>
          <a:bodyPr/>
          <a:lstStyle>
            <a:lvl1pPr>
              <a:defRPr/>
            </a:lvl1pPr>
          </a:lstStyle>
          <a:p>
            <a:pPr>
              <a:defRPr/>
            </a:pPr>
            <a:endParaRPr lang="zh-CN" altLang="zh-CN"/>
          </a:p>
        </p:txBody>
      </p:sp>
      <p:sp>
        <p:nvSpPr>
          <p:cNvPr id="9" name="灯片编号占位符 8"/>
          <p:cNvSpPr>
            <a:spLocks noGrp="1"/>
          </p:cNvSpPr>
          <p:nvPr>
            <p:ph type="sldNum" sz="quarter" idx="12"/>
          </p:nvPr>
        </p:nvSpPr>
        <p:spPr/>
        <p:txBody>
          <a:bodyPr/>
          <a:lstStyle>
            <a:lvl1pPr>
              <a:defRPr/>
            </a:lvl1pPr>
          </a:lstStyle>
          <a:p>
            <a:pPr>
              <a:defRPr/>
            </a:pPr>
            <a:fld id="{F8CE4FCA-28B6-4F8D-AF50-D12CD665A3AF}" type="slidenum">
              <a:rPr lang="zh-CN" altLang="en-US"/>
              <a:pPr>
                <a:defRPr/>
              </a:pPr>
              <a:t>‹#›</a:t>
            </a:fld>
            <a:endParaRPr lang="en-US" sz="1800">
              <a:solidFill>
                <a:schemeClr val="tx1"/>
              </a:solidFill>
              <a:ea typeface="宋体" pitchFamily="2" charset="-122"/>
            </a:endParaRP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3DA6728C-D268-4111-B41A-014C34B4F1C7}" type="datetime1">
              <a:rPr lang="zh-CN" altLang="en-US"/>
              <a:pPr>
                <a:defRPr/>
              </a:pPr>
              <a:t>2020/10/14</a:t>
            </a:fld>
            <a:endParaRPr lang="en-US" sz="1800">
              <a:solidFill>
                <a:schemeClr val="tx1"/>
              </a:solidFill>
              <a:ea typeface="宋体"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89039A55-A5F7-4411-8918-4939C39D5E8C}" type="slidenum">
              <a:rPr lang="zh-CN" altLang="en-US"/>
              <a:pPr>
                <a:defRPr/>
              </a:pPr>
              <a:t>‹#›</a:t>
            </a:fld>
            <a:endParaRPr lang="en-US" sz="1800">
              <a:solidFill>
                <a:schemeClr val="tx1"/>
              </a:solidFill>
              <a:ea typeface="宋体" pitchFamily="2" charset="-122"/>
            </a:endParaRP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69A6910-ED9A-4C51-B41D-638640430620}" type="datetime1">
              <a:rPr lang="zh-CN" altLang="en-US"/>
              <a:pPr>
                <a:defRPr/>
              </a:pPr>
              <a:t>2020/10/14</a:t>
            </a:fld>
            <a:endParaRPr lang="en-US" sz="1800">
              <a:solidFill>
                <a:schemeClr val="tx1"/>
              </a:solidFill>
              <a:ea typeface="宋体" pitchFamily="2" charset="-122"/>
            </a:endParaRPr>
          </a:p>
        </p:txBody>
      </p:sp>
      <p:sp>
        <p:nvSpPr>
          <p:cNvPr id="3" name="页脚占位符 2"/>
          <p:cNvSpPr>
            <a:spLocks noGrp="1"/>
          </p:cNvSpPr>
          <p:nvPr>
            <p:ph type="ftr" sz="quarter" idx="11"/>
          </p:nvPr>
        </p:nvSpPr>
        <p:spPr/>
        <p:txBody>
          <a:bodyPr/>
          <a:lstStyle>
            <a:lvl1pPr>
              <a:defRPr/>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pPr>
              <a:defRPr/>
            </a:pPr>
            <a:fld id="{DCF67CD1-C28F-429A-8788-4ECE3E78765E}" type="slidenum">
              <a:rPr lang="zh-CN" altLang="en-US"/>
              <a:pPr>
                <a:defRPr/>
              </a:pPr>
              <a:t>‹#›</a:t>
            </a:fld>
            <a:endParaRPr lang="en-US" sz="1800">
              <a:solidFill>
                <a:schemeClr val="tx1"/>
              </a:solidFill>
              <a:ea typeface="宋体" pitchFamily="2" charset="-122"/>
            </a:endParaRP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FEB3FB6C-BBFC-4544-B17B-136D3AF079A0}" type="datetime1">
              <a:rPr lang="zh-CN" altLang="en-US"/>
              <a:pPr>
                <a:defRPr/>
              </a:pPr>
              <a:t>2020/10/14</a:t>
            </a:fld>
            <a:endParaRPr lang="en-US" sz="1800">
              <a:solidFill>
                <a:schemeClr val="tx1"/>
              </a:solidFill>
              <a:ea typeface="宋体"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A3F74FF0-CF4D-40BC-8ACE-9268DA382B39}" type="slidenum">
              <a:rPr lang="zh-CN" altLang="en-US"/>
              <a:pPr>
                <a:defRPr/>
              </a:pPr>
              <a:t>‹#›</a:t>
            </a:fld>
            <a:endParaRPr lang="en-US" sz="1800">
              <a:solidFill>
                <a:schemeClr val="tx1"/>
              </a:solidFill>
              <a:ea typeface="宋体" pitchFamily="2" charset="-122"/>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8600988-A517-4AD8-8B49-C773521F47B2}" type="datetime1">
              <a:rPr lang="zh-CN" altLang="en-US"/>
              <a:pPr>
                <a:defRPr/>
              </a:pPr>
              <a:t>2020/10/14</a:t>
            </a:fld>
            <a:endParaRPr lang="en-US" sz="1800"/>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549BE888-630C-4353-91B9-4937A42E9DA8}" type="slidenum">
              <a:rPr lang="zh-CN" altLang="en-US"/>
              <a:pPr>
                <a:defRPr/>
              </a:pPr>
              <a:t>‹#›</a:t>
            </a:fld>
            <a:endParaRPr lang="en-US" sz="180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Times New Roman" pitchFamily="18"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BC8CB224-31B9-4182-82EC-3ED6C5420B08}" type="datetime1">
              <a:rPr lang="zh-CN" altLang="en-US"/>
              <a:pPr>
                <a:defRPr/>
              </a:pPr>
              <a:t>2020/10/14</a:t>
            </a:fld>
            <a:endParaRPr lang="en-US" sz="1800">
              <a:solidFill>
                <a:schemeClr val="tx1"/>
              </a:solidFill>
              <a:ea typeface="宋体" pitchFamily="2" charset="-122"/>
            </a:endParaRPr>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DC7F0894-FCDA-494C-84BE-61FF56DB285F}" type="slidenum">
              <a:rPr lang="zh-CN" altLang="en-US"/>
              <a:pPr>
                <a:defRPr/>
              </a:pPr>
              <a:t>‹#›</a:t>
            </a:fld>
            <a:endParaRPr lang="en-US" sz="1800">
              <a:solidFill>
                <a:schemeClr val="tx1"/>
              </a:solidFill>
              <a:ea typeface="宋体" pitchFamily="2" charset="-122"/>
            </a:endParaRP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4818CA0-E489-4476-8582-37562187F155}" type="datetime1">
              <a:rPr lang="zh-CN" altLang="en-US"/>
              <a:pPr>
                <a:defRPr/>
              </a:pPr>
              <a:t>2020/10/14</a:t>
            </a:fld>
            <a:endParaRPr lang="en-US" sz="1800">
              <a:solidFill>
                <a:schemeClr val="tx1"/>
              </a:solidFill>
              <a:ea typeface="宋体"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2E142287-1C02-4AA2-AF81-B7AE0C215ABD}" type="slidenum">
              <a:rPr lang="zh-CN" altLang="en-US"/>
              <a:pPr>
                <a:defRPr/>
              </a:pPr>
              <a:t>‹#›</a:t>
            </a:fld>
            <a:endParaRPr lang="en-US" sz="1800">
              <a:solidFill>
                <a:schemeClr val="tx1"/>
              </a:solidFill>
              <a:ea typeface="宋体" pitchFamily="2" charset="-122"/>
            </a:endParaRP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0663" y="198438"/>
            <a:ext cx="2001837" cy="58991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61975" y="198438"/>
            <a:ext cx="5856288" cy="58991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176A44C-6929-40C6-AE21-6B72D02F1195}" type="datetime1">
              <a:rPr lang="zh-CN" altLang="en-US"/>
              <a:pPr>
                <a:defRPr/>
              </a:pPr>
              <a:t>2020/10/14</a:t>
            </a:fld>
            <a:endParaRPr lang="en-US" sz="1800">
              <a:solidFill>
                <a:schemeClr val="tx1"/>
              </a:solidFill>
              <a:ea typeface="宋体" pitchFamily="2" charset="-122"/>
            </a:endParaRPr>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639FB05F-BE8D-41C2-9A10-507E3863E588}" type="slidenum">
              <a:rPr lang="zh-CN" altLang="en-US"/>
              <a:pPr>
                <a:defRPr/>
              </a:pPr>
              <a:t>‹#›</a:t>
            </a:fld>
            <a:endParaRPr lang="en-US" sz="1800">
              <a:solidFill>
                <a:schemeClr val="tx1"/>
              </a:solidFill>
              <a:ea typeface="宋体" pitchFamily="2" charset="-122"/>
            </a:endParaRP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92D2AF6-0122-4657-B805-2F04579D9A53}" type="datetime1">
              <a:rPr lang="zh-CN" altLang="en-US"/>
              <a:pPr>
                <a:defRPr/>
              </a:pPr>
              <a:t>2020/10/14</a:t>
            </a:fld>
            <a:endParaRPr lang="en-US" sz="1800"/>
          </a:p>
        </p:txBody>
      </p:sp>
      <p:sp>
        <p:nvSpPr>
          <p:cNvPr id="5" name="页脚占位符 4"/>
          <p:cNvSpPr>
            <a:spLocks noGrp="1"/>
          </p:cNvSpPr>
          <p:nvPr>
            <p:ph type="ftr" sz="quarter" idx="11"/>
          </p:nvPr>
        </p:nvSpPr>
        <p:spPr/>
        <p:txBody>
          <a:bodyPr/>
          <a:lstStyle>
            <a:lvl1pPr>
              <a:defRPr/>
            </a:lvl1pPr>
          </a:lstStyle>
          <a:p>
            <a:pPr>
              <a:defRPr/>
            </a:pPr>
            <a:endParaRPr lang="zh-CN" altLang="zh-CN"/>
          </a:p>
        </p:txBody>
      </p:sp>
      <p:sp>
        <p:nvSpPr>
          <p:cNvPr id="6" name="灯片编号占位符 5"/>
          <p:cNvSpPr>
            <a:spLocks noGrp="1"/>
          </p:cNvSpPr>
          <p:nvPr>
            <p:ph type="sldNum" sz="quarter" idx="12"/>
          </p:nvPr>
        </p:nvSpPr>
        <p:spPr/>
        <p:txBody>
          <a:bodyPr/>
          <a:lstStyle>
            <a:lvl1pPr>
              <a:defRPr/>
            </a:lvl1pPr>
          </a:lstStyle>
          <a:p>
            <a:pPr>
              <a:defRPr/>
            </a:pPr>
            <a:fld id="{7CDE0CFE-3E7B-419E-9862-81B8DE8A3111}" type="slidenum">
              <a:rPr lang="zh-CN" altLang="en-US"/>
              <a:pPr>
                <a:defRPr/>
              </a:pPr>
              <a:t>‹#›</a:t>
            </a:fld>
            <a:endParaRPr lang="en-US" sz="1800"/>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fld id="{470039CE-635A-4A6C-AA22-905CA153850A}" type="datetime1">
              <a:rPr lang="zh-CN" altLang="en-US"/>
              <a:pPr>
                <a:defRPr/>
              </a:pPr>
              <a:t>2020/10/14</a:t>
            </a:fld>
            <a:endParaRPr lang="en-US" sz="1800"/>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94B4DD34-1FAF-465C-9E16-8DA2F3EA8CD1}" type="slidenum">
              <a:rPr lang="zh-CN" altLang="en-US"/>
              <a:pPr>
                <a:defRPr/>
              </a:pPr>
              <a:t>‹#›</a:t>
            </a:fld>
            <a:endParaRPr lang="en-US" sz="180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a:defRPr/>
            </a:pPr>
            <a:fld id="{43B360C4-0848-47F2-A7AA-9DCFAE8E57F7}" type="datetime1">
              <a:rPr lang="zh-CN" altLang="en-US"/>
              <a:pPr>
                <a:defRPr/>
              </a:pPr>
              <a:t>2020/10/14</a:t>
            </a:fld>
            <a:endParaRPr lang="en-US" sz="1800"/>
          </a:p>
        </p:txBody>
      </p:sp>
      <p:sp>
        <p:nvSpPr>
          <p:cNvPr id="8" name="页脚占位符 7"/>
          <p:cNvSpPr>
            <a:spLocks noGrp="1"/>
          </p:cNvSpPr>
          <p:nvPr>
            <p:ph type="ftr" sz="quarter" idx="11"/>
          </p:nvPr>
        </p:nvSpPr>
        <p:spPr/>
        <p:txBody>
          <a:bodyPr/>
          <a:lstStyle>
            <a:lvl1pPr>
              <a:defRPr/>
            </a:lvl1pPr>
          </a:lstStyle>
          <a:p>
            <a:pPr>
              <a:defRPr/>
            </a:pPr>
            <a:endParaRPr lang="zh-CN" altLang="zh-CN"/>
          </a:p>
        </p:txBody>
      </p:sp>
      <p:sp>
        <p:nvSpPr>
          <p:cNvPr id="9" name="灯片编号占位符 8"/>
          <p:cNvSpPr>
            <a:spLocks noGrp="1"/>
          </p:cNvSpPr>
          <p:nvPr>
            <p:ph type="sldNum" sz="quarter" idx="12"/>
          </p:nvPr>
        </p:nvSpPr>
        <p:spPr/>
        <p:txBody>
          <a:bodyPr/>
          <a:lstStyle>
            <a:lvl1pPr>
              <a:defRPr/>
            </a:lvl1pPr>
          </a:lstStyle>
          <a:p>
            <a:pPr>
              <a:defRPr/>
            </a:pPr>
            <a:fld id="{80C8386A-0016-4B6E-B740-7B7E9AF7D8B9}" type="slidenum">
              <a:rPr lang="zh-CN" altLang="en-US"/>
              <a:pPr>
                <a:defRPr/>
              </a:pPr>
              <a:t>‹#›</a:t>
            </a:fld>
            <a:endParaRPr lang="en-US" sz="180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9E9ACE8A-5A55-468C-9C90-FC762B83BDE0}" type="datetime1">
              <a:rPr lang="zh-CN" altLang="en-US"/>
              <a:pPr>
                <a:defRPr/>
              </a:pPr>
              <a:t>2020/10/14</a:t>
            </a:fld>
            <a:endParaRPr lang="en-US" sz="1800"/>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pPr>
              <a:defRPr/>
            </a:pPr>
            <a:fld id="{F0CDA71F-A2B2-4D6E-928F-DB68AA7DA5FD}" type="slidenum">
              <a:rPr lang="zh-CN" altLang="en-US"/>
              <a:pPr>
                <a:defRPr/>
              </a:pPr>
              <a:t>‹#›</a:t>
            </a:fld>
            <a:endParaRPr lang="en-US" sz="180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60A7240F-F9E8-4517-8C4B-B4558BD90594}" type="datetime1">
              <a:rPr lang="zh-CN" altLang="en-US"/>
              <a:pPr>
                <a:defRPr/>
              </a:pPr>
              <a:t>2020/10/14</a:t>
            </a:fld>
            <a:endParaRPr lang="en-US" sz="1800"/>
          </a:p>
        </p:txBody>
      </p:sp>
      <p:sp>
        <p:nvSpPr>
          <p:cNvPr id="3" name="页脚占位符 2"/>
          <p:cNvSpPr>
            <a:spLocks noGrp="1"/>
          </p:cNvSpPr>
          <p:nvPr>
            <p:ph type="ftr" sz="quarter" idx="11"/>
          </p:nvPr>
        </p:nvSpPr>
        <p:spPr/>
        <p:txBody>
          <a:bodyPr/>
          <a:lstStyle>
            <a:lvl1pPr>
              <a:defRPr/>
            </a:lvl1pPr>
          </a:lstStyle>
          <a:p>
            <a:pPr>
              <a:defRPr/>
            </a:pPr>
            <a:endParaRPr lang="zh-CN" altLang="zh-CN"/>
          </a:p>
        </p:txBody>
      </p:sp>
      <p:sp>
        <p:nvSpPr>
          <p:cNvPr id="4" name="灯片编号占位符 3"/>
          <p:cNvSpPr>
            <a:spLocks noGrp="1"/>
          </p:cNvSpPr>
          <p:nvPr>
            <p:ph type="sldNum" sz="quarter" idx="12"/>
          </p:nvPr>
        </p:nvSpPr>
        <p:spPr/>
        <p:txBody>
          <a:bodyPr/>
          <a:lstStyle>
            <a:lvl1pPr>
              <a:defRPr/>
            </a:lvl1pPr>
          </a:lstStyle>
          <a:p>
            <a:pPr>
              <a:defRPr/>
            </a:pPr>
            <a:fld id="{94EAF95B-A710-41E3-81FE-2FB689FB5AC9}" type="slidenum">
              <a:rPr lang="zh-CN" altLang="en-US"/>
              <a:pPr>
                <a:defRPr/>
              </a:pPr>
              <a:t>‹#›</a:t>
            </a:fld>
            <a:endParaRPr lang="en-US" sz="180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BA8340D8-9385-4220-B4A8-B77D25CCDBC9}" type="datetime1">
              <a:rPr lang="zh-CN" altLang="en-US"/>
              <a:pPr>
                <a:defRPr/>
              </a:pPr>
              <a:t>2020/10/14</a:t>
            </a:fld>
            <a:endParaRPr lang="en-US" sz="1800"/>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A4A830C5-0BE5-4F5F-A072-7A2C09FB110A}" type="slidenum">
              <a:rPr lang="zh-CN" altLang="en-US"/>
              <a:pPr>
                <a:defRPr/>
              </a:pPr>
              <a:t>‹#›</a:t>
            </a:fld>
            <a:endParaRPr lang="en-US" sz="180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D4CE15D8-7E45-4E72-931E-83ACEB332F18}" type="datetime1">
              <a:rPr lang="zh-CN" altLang="en-US"/>
              <a:pPr>
                <a:defRPr/>
              </a:pPr>
              <a:t>2020/10/14</a:t>
            </a:fld>
            <a:endParaRPr lang="en-US" sz="1800"/>
          </a:p>
        </p:txBody>
      </p:sp>
      <p:sp>
        <p:nvSpPr>
          <p:cNvPr id="6" name="页脚占位符 5"/>
          <p:cNvSpPr>
            <a:spLocks noGrp="1"/>
          </p:cNvSpPr>
          <p:nvPr>
            <p:ph type="ftr" sz="quarter" idx="11"/>
          </p:nvPr>
        </p:nvSpPr>
        <p:spPr/>
        <p:txBody>
          <a:bodyPr/>
          <a:lstStyle>
            <a:lvl1pPr>
              <a:defRPr/>
            </a:lvl1pPr>
          </a:lstStyle>
          <a:p>
            <a:pPr>
              <a:defRPr/>
            </a:pPr>
            <a:endParaRPr lang="zh-CN" altLang="zh-CN"/>
          </a:p>
        </p:txBody>
      </p:sp>
      <p:sp>
        <p:nvSpPr>
          <p:cNvPr id="7" name="灯片编号占位符 6"/>
          <p:cNvSpPr>
            <a:spLocks noGrp="1"/>
          </p:cNvSpPr>
          <p:nvPr>
            <p:ph type="sldNum" sz="quarter" idx="12"/>
          </p:nvPr>
        </p:nvSpPr>
        <p:spPr/>
        <p:txBody>
          <a:bodyPr/>
          <a:lstStyle>
            <a:lvl1pPr>
              <a:defRPr/>
            </a:lvl1pPr>
          </a:lstStyle>
          <a:p>
            <a:pPr>
              <a:defRPr/>
            </a:pPr>
            <a:fld id="{17B48014-9055-466D-B227-6ADA15C71713}" type="slidenum">
              <a:rPr lang="zh-CN" altLang="en-US"/>
              <a:pPr>
                <a:defRPr/>
              </a:pPr>
              <a:t>‹#›</a:t>
            </a:fld>
            <a:endParaRPr lang="en-US" sz="180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sym typeface="Arial" pitchFamily="34" charset="0"/>
              </a:rPr>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sym typeface="Arial" pitchFamily="34" charset="0"/>
              </a:rPr>
              <a:t>单击此处编辑母版文本样式</a:t>
            </a:r>
          </a:p>
          <a:p>
            <a:pPr lvl="1"/>
            <a:r>
              <a:rPr lang="zh-CN">
                <a:sym typeface="Arial" pitchFamily="34" charset="0"/>
              </a:rPr>
              <a:t>第二级</a:t>
            </a:r>
          </a:p>
          <a:p>
            <a:pPr lvl="2"/>
            <a:r>
              <a:rPr lang="zh-CN">
                <a:sym typeface="Arial" pitchFamily="34" charset="0"/>
              </a:rPr>
              <a:t>第三级</a:t>
            </a:r>
          </a:p>
          <a:p>
            <a:pPr lvl="3"/>
            <a:r>
              <a:rPr lang="zh-CN">
                <a:sym typeface="Arial" pitchFamily="34" charset="0"/>
              </a:rPr>
              <a:t>第四级</a:t>
            </a:r>
          </a:p>
          <a:p>
            <a:pPr lvl="4"/>
            <a:r>
              <a:rPr lang="zh-CN">
                <a:sym typeface="Arial" pitchFamily="34" charset="0"/>
              </a:rPr>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121839CD-3A69-4E9F-9B93-9A95B961D4B1}" type="datetime1">
              <a:rPr lang="zh-CN" altLang="en-US"/>
              <a:pPr>
                <a:defRPr/>
              </a:pPr>
              <a:t>2020/10/14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11BC605-FD07-4AEA-9E36-E0963F3D74ED}"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ransition spd="slow"/>
  <p:hf sldNum="0" hdr="0" ftr="0"/>
  <p:txStyles>
    <p:titleStyle>
      <a:lvl1pPr algn="ctr" rtl="0" eaLnBrk="0" fontAlgn="base" hangingPunct="0">
        <a:spcBef>
          <a:spcPct val="0"/>
        </a:spcBef>
        <a:spcAft>
          <a:spcPct val="0"/>
        </a:spcAft>
        <a:defRPr sz="4400">
          <a:solidFill>
            <a:schemeClr val="tx2"/>
          </a:solidFill>
          <a:latin typeface="+mj-lt"/>
          <a:ea typeface="+mj-ea"/>
          <a:cs typeface="+mj-cs"/>
          <a:sym typeface="Arial" pitchFamily="34" charset="0"/>
        </a:defRPr>
      </a:lvl1pPr>
      <a:lvl2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sym typeface="Arial" pitchFamily="34" charset="0"/>
        </a:defRPr>
      </a:lvl9pPr>
    </p:titleStyle>
    <p:bodyStyle>
      <a:lvl1pPr marL="342900" indent="-342900" algn="l" defTabSz="0" rtl="0" eaLnBrk="0" fontAlgn="base" hangingPunct="0">
        <a:spcBef>
          <a:spcPct val="20000"/>
        </a:spcBef>
        <a:spcAft>
          <a:spcPct val="0"/>
        </a:spcAft>
        <a:buChar char="•"/>
        <a:defRPr sz="3200">
          <a:solidFill>
            <a:schemeClr val="tx1"/>
          </a:solidFill>
          <a:latin typeface="+mn-lt"/>
          <a:ea typeface="+mn-ea"/>
          <a:cs typeface="+mn-cs"/>
          <a:sym typeface="Arial" pitchFamily="34" charset="0"/>
        </a:defRPr>
      </a:lvl1pPr>
      <a:lvl2pPr marL="742950" indent="-285750" algn="l" defTabSz="0" rtl="0" eaLnBrk="0" fontAlgn="base" hangingPunct="0">
        <a:spcBef>
          <a:spcPct val="20000"/>
        </a:spcBef>
        <a:spcAft>
          <a:spcPct val="0"/>
        </a:spcAft>
        <a:buChar char="–"/>
        <a:defRPr sz="2800">
          <a:solidFill>
            <a:schemeClr val="tx1"/>
          </a:solidFill>
          <a:latin typeface="+mn-lt"/>
          <a:ea typeface="+mn-ea"/>
          <a:sym typeface="Arial" pitchFamily="34" charset="0"/>
        </a:defRPr>
      </a:lvl2pPr>
      <a:lvl3pPr marL="1143000" indent="-228600" algn="l" defTabSz="0" rtl="0" eaLnBrk="0" fontAlgn="base" hangingPunct="0">
        <a:spcBef>
          <a:spcPct val="20000"/>
        </a:spcBef>
        <a:spcAft>
          <a:spcPct val="0"/>
        </a:spcAft>
        <a:buChar char="•"/>
        <a:defRPr sz="2400">
          <a:solidFill>
            <a:schemeClr val="tx1"/>
          </a:solidFill>
          <a:latin typeface="+mn-lt"/>
          <a:ea typeface="+mn-ea"/>
          <a:sym typeface="Arial" pitchFamily="34" charset="0"/>
        </a:defRPr>
      </a:lvl3pPr>
      <a:lvl4pPr marL="16002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4pPr>
      <a:lvl5pPr marL="20574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5pPr>
      <a:lvl6pPr marL="25146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6pPr>
      <a:lvl7pPr marL="29718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7pPr>
      <a:lvl8pPr marL="34290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8pPr>
      <a:lvl9pPr marL="3886200" indent="-228600" algn="l" defTabSz="0" rtl="0" eaLnBrk="0" fontAlgn="base" hangingPunct="0">
        <a:spcBef>
          <a:spcPct val="20000"/>
        </a:spcBef>
        <a:spcAft>
          <a:spcPct val="0"/>
        </a:spcAft>
        <a:buChar char="»"/>
        <a:defRPr sz="2000">
          <a:solidFill>
            <a:schemeClr val="tx1"/>
          </a:solidFill>
          <a:latin typeface="+mn-lt"/>
          <a:ea typeface="+mn-ea"/>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矩形 6"/>
          <p:cNvSpPr>
            <a:spLocks noChangeArrowheads="1"/>
          </p:cNvSpPr>
          <p:nvPr/>
        </p:nvSpPr>
        <p:spPr bwMode="auto">
          <a:xfrm>
            <a:off x="-4763" y="-19050"/>
            <a:ext cx="9144001" cy="6877050"/>
          </a:xfrm>
          <a:prstGeom prst="rect">
            <a:avLst/>
          </a:prstGeom>
          <a:solidFill>
            <a:srgbClr val="F2F2F2">
              <a:alpha val="89000"/>
            </a:srgbClr>
          </a:solidFill>
          <a:ln w="9525">
            <a:noFill/>
            <a:miter lim="800000"/>
            <a:headEnd/>
            <a:tailEnd/>
          </a:ln>
        </p:spPr>
        <p:txBody>
          <a:bodyPr anchor="ctr"/>
          <a:lstStyle/>
          <a:p>
            <a:pPr algn="ctr" eaLnBrk="1" hangingPunct="1">
              <a:defRPr/>
            </a:pPr>
            <a:endParaRPr lang="zh-CN" altLang="zh-CN">
              <a:solidFill>
                <a:srgbClr val="FFFFFF"/>
              </a:solidFill>
              <a:latin typeface="宋体" pitchFamily="2" charset="-122"/>
              <a:ea typeface="幼圆" pitchFamily="49" charset="-122"/>
              <a:sym typeface="宋体" pitchFamily="2" charset="-122"/>
            </a:endParaRPr>
          </a:p>
        </p:txBody>
      </p:sp>
      <p:sp>
        <p:nvSpPr>
          <p:cNvPr id="2051" name="矩形 7"/>
          <p:cNvSpPr>
            <a:spLocks noChangeArrowheads="1"/>
          </p:cNvSpPr>
          <p:nvPr/>
        </p:nvSpPr>
        <p:spPr bwMode="auto">
          <a:xfrm>
            <a:off x="0" y="620713"/>
            <a:ext cx="9180513" cy="5040312"/>
          </a:xfrm>
          <a:prstGeom prst="rect">
            <a:avLst/>
          </a:prstGeom>
          <a:solidFill>
            <a:srgbClr val="D8D8D8">
              <a:alpha val="14000"/>
            </a:srgbClr>
          </a:solidFill>
          <a:ln w="9525">
            <a:noFill/>
            <a:miter lim="800000"/>
            <a:headEnd/>
            <a:tailEnd/>
          </a:ln>
        </p:spPr>
        <p:txBody>
          <a:bodyPr anchor="ctr"/>
          <a:lstStyle/>
          <a:p>
            <a:pPr algn="ctr" eaLnBrk="1" hangingPunct="1">
              <a:defRPr/>
            </a:pPr>
            <a:endParaRPr lang="zh-CN" altLang="zh-CN">
              <a:solidFill>
                <a:srgbClr val="FFFFFF"/>
              </a:solidFill>
              <a:latin typeface="宋体" pitchFamily="2" charset="-122"/>
              <a:ea typeface="幼圆" pitchFamily="49" charset="-122"/>
              <a:sym typeface="宋体" pitchFamily="2" charset="-122"/>
            </a:endParaRPr>
          </a:p>
        </p:txBody>
      </p:sp>
      <p:sp>
        <p:nvSpPr>
          <p:cNvPr id="2052" name="矩形 3"/>
          <p:cNvSpPr>
            <a:spLocks noChangeArrowheads="1"/>
          </p:cNvSpPr>
          <p:nvPr/>
        </p:nvSpPr>
        <p:spPr bwMode="auto">
          <a:xfrm>
            <a:off x="0" y="6167438"/>
            <a:ext cx="2327275" cy="179387"/>
          </a:xfrm>
          <a:prstGeom prst="rect">
            <a:avLst/>
          </a:prstGeom>
          <a:solidFill>
            <a:srgbClr val="F79646">
              <a:alpha val="93999"/>
            </a:srgbClr>
          </a:solidFill>
          <a:ln w="9525">
            <a:noFill/>
            <a:miter lim="800000"/>
            <a:headEnd/>
            <a:tailEnd/>
          </a:ln>
        </p:spPr>
        <p:txBody>
          <a:bodyPr anchor="ctr"/>
          <a:lstStyle/>
          <a:p>
            <a:pPr algn="ctr" eaLnBrk="1" hangingPunct="1">
              <a:defRPr/>
            </a:pPr>
            <a:endParaRPr lang="zh-CN" altLang="zh-CN">
              <a:solidFill>
                <a:srgbClr val="FFFFFF"/>
              </a:solidFill>
              <a:latin typeface="宋体" pitchFamily="2" charset="-122"/>
              <a:ea typeface="幼圆" pitchFamily="49" charset="-122"/>
              <a:sym typeface="宋体" pitchFamily="2" charset="-122"/>
            </a:endParaRPr>
          </a:p>
        </p:txBody>
      </p:sp>
      <p:sp>
        <p:nvSpPr>
          <p:cNvPr id="2053" name="矩形 8"/>
          <p:cNvSpPr>
            <a:spLocks noChangeArrowheads="1"/>
          </p:cNvSpPr>
          <p:nvPr/>
        </p:nvSpPr>
        <p:spPr bwMode="auto">
          <a:xfrm>
            <a:off x="2327275" y="6167438"/>
            <a:ext cx="2260600" cy="179387"/>
          </a:xfrm>
          <a:prstGeom prst="rect">
            <a:avLst/>
          </a:prstGeom>
          <a:solidFill>
            <a:srgbClr val="4BACC6">
              <a:alpha val="89000"/>
            </a:srgbClr>
          </a:solidFill>
          <a:ln w="9525">
            <a:noFill/>
            <a:miter lim="800000"/>
            <a:headEnd/>
            <a:tailEnd/>
          </a:ln>
        </p:spPr>
        <p:txBody>
          <a:bodyPr anchor="ctr"/>
          <a:lstStyle/>
          <a:p>
            <a:pPr algn="ctr" eaLnBrk="1" hangingPunct="1">
              <a:defRPr/>
            </a:pPr>
            <a:endParaRPr lang="zh-CN" altLang="zh-CN">
              <a:solidFill>
                <a:srgbClr val="FFFFFF"/>
              </a:solidFill>
              <a:latin typeface="宋体" pitchFamily="2" charset="-122"/>
              <a:ea typeface="幼圆" pitchFamily="49" charset="-122"/>
              <a:sym typeface="宋体" pitchFamily="2" charset="-122"/>
            </a:endParaRPr>
          </a:p>
        </p:txBody>
      </p:sp>
      <p:sp>
        <p:nvSpPr>
          <p:cNvPr id="2054" name="矩形 9"/>
          <p:cNvSpPr>
            <a:spLocks noChangeArrowheads="1"/>
          </p:cNvSpPr>
          <p:nvPr/>
        </p:nvSpPr>
        <p:spPr bwMode="auto">
          <a:xfrm>
            <a:off x="4587875" y="6167438"/>
            <a:ext cx="2260600" cy="179387"/>
          </a:xfrm>
          <a:prstGeom prst="rect">
            <a:avLst/>
          </a:prstGeom>
          <a:solidFill>
            <a:srgbClr val="C0504D">
              <a:alpha val="92000"/>
            </a:srgbClr>
          </a:solidFill>
          <a:ln w="9525">
            <a:noFill/>
            <a:miter lim="800000"/>
            <a:headEnd/>
            <a:tailEnd/>
          </a:ln>
        </p:spPr>
        <p:txBody>
          <a:bodyPr anchor="ctr"/>
          <a:lstStyle/>
          <a:p>
            <a:pPr algn="ctr" eaLnBrk="1" hangingPunct="1">
              <a:defRPr/>
            </a:pPr>
            <a:endParaRPr lang="zh-CN" altLang="zh-CN">
              <a:solidFill>
                <a:srgbClr val="FFFFFF"/>
              </a:solidFill>
              <a:latin typeface="宋体" pitchFamily="2" charset="-122"/>
              <a:ea typeface="幼圆" pitchFamily="49" charset="-122"/>
              <a:sym typeface="宋体" pitchFamily="2" charset="-122"/>
            </a:endParaRPr>
          </a:p>
        </p:txBody>
      </p:sp>
      <p:sp>
        <p:nvSpPr>
          <p:cNvPr id="2055" name="矩形 10"/>
          <p:cNvSpPr>
            <a:spLocks noChangeArrowheads="1"/>
          </p:cNvSpPr>
          <p:nvPr/>
        </p:nvSpPr>
        <p:spPr bwMode="auto">
          <a:xfrm>
            <a:off x="6848475" y="6167438"/>
            <a:ext cx="2295525" cy="179387"/>
          </a:xfrm>
          <a:prstGeom prst="rect">
            <a:avLst/>
          </a:prstGeom>
          <a:solidFill>
            <a:srgbClr val="000000">
              <a:alpha val="34000"/>
            </a:srgbClr>
          </a:solidFill>
          <a:ln w="9525">
            <a:noFill/>
            <a:miter lim="800000"/>
            <a:headEnd/>
            <a:tailEnd/>
          </a:ln>
        </p:spPr>
        <p:txBody>
          <a:bodyPr anchor="ctr"/>
          <a:lstStyle/>
          <a:p>
            <a:pPr algn="ctr" eaLnBrk="1" hangingPunct="1">
              <a:defRPr/>
            </a:pPr>
            <a:endParaRPr lang="zh-CN" altLang="zh-CN">
              <a:solidFill>
                <a:srgbClr val="FFFFFF"/>
              </a:solidFill>
              <a:latin typeface="宋体" pitchFamily="2" charset="-122"/>
              <a:ea typeface="幼圆" pitchFamily="49" charset="-122"/>
              <a:sym typeface="宋体" pitchFamily="2" charset="-122"/>
            </a:endParaRPr>
          </a:p>
        </p:txBody>
      </p:sp>
      <p:sp>
        <p:nvSpPr>
          <p:cNvPr id="2056" name="矩形 6"/>
          <p:cNvSpPr>
            <a:spLocks noChangeArrowheads="1"/>
          </p:cNvSpPr>
          <p:nvPr/>
        </p:nvSpPr>
        <p:spPr bwMode="auto">
          <a:xfrm>
            <a:off x="0" y="247650"/>
            <a:ext cx="2260600" cy="71438"/>
          </a:xfrm>
          <a:prstGeom prst="rect">
            <a:avLst/>
          </a:prstGeom>
          <a:solidFill>
            <a:srgbClr val="F79646">
              <a:alpha val="93999"/>
            </a:srgbClr>
          </a:solidFill>
          <a:ln w="9525">
            <a:noFill/>
            <a:miter lim="800000"/>
            <a:headEnd/>
            <a:tailEnd/>
          </a:ln>
        </p:spPr>
        <p:txBody>
          <a:bodyPr anchor="ctr"/>
          <a:lstStyle/>
          <a:p>
            <a:pPr algn="ctr" eaLnBrk="1" hangingPunct="1">
              <a:defRPr/>
            </a:pPr>
            <a:endParaRPr lang="zh-CN" altLang="zh-CN">
              <a:solidFill>
                <a:srgbClr val="FFFFFF"/>
              </a:solidFill>
              <a:latin typeface="宋体" pitchFamily="2" charset="-122"/>
              <a:ea typeface="幼圆" pitchFamily="49" charset="-122"/>
              <a:sym typeface="宋体" pitchFamily="2" charset="-122"/>
            </a:endParaRPr>
          </a:p>
        </p:txBody>
      </p:sp>
      <p:sp>
        <p:nvSpPr>
          <p:cNvPr id="2057" name="矩形 7"/>
          <p:cNvSpPr>
            <a:spLocks noChangeArrowheads="1"/>
          </p:cNvSpPr>
          <p:nvPr/>
        </p:nvSpPr>
        <p:spPr bwMode="auto">
          <a:xfrm>
            <a:off x="2260600" y="247650"/>
            <a:ext cx="2260600" cy="71438"/>
          </a:xfrm>
          <a:prstGeom prst="rect">
            <a:avLst/>
          </a:prstGeom>
          <a:solidFill>
            <a:srgbClr val="4BACC6">
              <a:alpha val="89000"/>
            </a:srgbClr>
          </a:solidFill>
          <a:ln w="9525">
            <a:noFill/>
            <a:miter lim="800000"/>
            <a:headEnd/>
            <a:tailEnd/>
          </a:ln>
        </p:spPr>
        <p:txBody>
          <a:bodyPr anchor="ctr"/>
          <a:lstStyle/>
          <a:p>
            <a:pPr algn="ctr" eaLnBrk="1" hangingPunct="1">
              <a:defRPr/>
            </a:pPr>
            <a:endParaRPr lang="zh-CN" altLang="zh-CN">
              <a:solidFill>
                <a:srgbClr val="FFFFFF"/>
              </a:solidFill>
              <a:latin typeface="宋体" pitchFamily="2" charset="-122"/>
              <a:ea typeface="幼圆" pitchFamily="49" charset="-122"/>
              <a:sym typeface="宋体" pitchFamily="2" charset="-122"/>
            </a:endParaRPr>
          </a:p>
        </p:txBody>
      </p:sp>
      <p:sp>
        <p:nvSpPr>
          <p:cNvPr id="2058" name="矩形 12"/>
          <p:cNvSpPr>
            <a:spLocks noChangeArrowheads="1"/>
          </p:cNvSpPr>
          <p:nvPr/>
        </p:nvSpPr>
        <p:spPr bwMode="auto">
          <a:xfrm>
            <a:off x="4521200" y="247650"/>
            <a:ext cx="2260600" cy="71438"/>
          </a:xfrm>
          <a:prstGeom prst="rect">
            <a:avLst/>
          </a:prstGeom>
          <a:solidFill>
            <a:srgbClr val="C0504D">
              <a:alpha val="92000"/>
            </a:srgbClr>
          </a:solidFill>
          <a:ln w="9525">
            <a:noFill/>
            <a:miter lim="800000"/>
            <a:headEnd/>
            <a:tailEnd/>
          </a:ln>
        </p:spPr>
        <p:txBody>
          <a:bodyPr anchor="ctr"/>
          <a:lstStyle/>
          <a:p>
            <a:pPr algn="ctr" eaLnBrk="1" hangingPunct="1">
              <a:defRPr/>
            </a:pPr>
            <a:endParaRPr lang="zh-CN" altLang="zh-CN">
              <a:solidFill>
                <a:srgbClr val="FFFFFF"/>
              </a:solidFill>
              <a:latin typeface="宋体" pitchFamily="2" charset="-122"/>
              <a:ea typeface="幼圆" pitchFamily="49" charset="-122"/>
              <a:sym typeface="宋体" pitchFamily="2" charset="-122"/>
            </a:endParaRPr>
          </a:p>
        </p:txBody>
      </p:sp>
      <p:sp>
        <p:nvSpPr>
          <p:cNvPr id="2059" name="矩形 13"/>
          <p:cNvSpPr>
            <a:spLocks noChangeArrowheads="1"/>
          </p:cNvSpPr>
          <p:nvPr/>
        </p:nvSpPr>
        <p:spPr bwMode="auto">
          <a:xfrm>
            <a:off x="6781800" y="247650"/>
            <a:ext cx="2362200" cy="71438"/>
          </a:xfrm>
          <a:prstGeom prst="rect">
            <a:avLst/>
          </a:prstGeom>
          <a:solidFill>
            <a:srgbClr val="000000">
              <a:alpha val="34000"/>
            </a:srgbClr>
          </a:solidFill>
          <a:ln w="9525">
            <a:noFill/>
            <a:miter lim="800000"/>
            <a:headEnd/>
            <a:tailEnd/>
          </a:ln>
        </p:spPr>
        <p:txBody>
          <a:bodyPr anchor="ctr"/>
          <a:lstStyle/>
          <a:p>
            <a:pPr algn="ctr" eaLnBrk="1" hangingPunct="1">
              <a:defRPr/>
            </a:pPr>
            <a:endParaRPr lang="zh-CN" altLang="zh-CN">
              <a:solidFill>
                <a:srgbClr val="FFFFFF"/>
              </a:solidFill>
              <a:latin typeface="宋体" pitchFamily="2" charset="-122"/>
              <a:ea typeface="幼圆" pitchFamily="49" charset="-122"/>
              <a:sym typeface="宋体" pitchFamily="2" charset="-122"/>
            </a:endParaRPr>
          </a:p>
        </p:txBody>
      </p:sp>
      <p:sp>
        <p:nvSpPr>
          <p:cNvPr id="2060" name="Text Placeholder 2"/>
          <p:cNvSpPr>
            <a:spLocks noGrp="1" noChangeArrowheads="1"/>
          </p:cNvSpPr>
          <p:nvPr>
            <p:ph type="body" idx="1"/>
          </p:nvPr>
        </p:nvSpPr>
        <p:spPr bwMode="auto">
          <a:xfrm>
            <a:off x="561975" y="1079500"/>
            <a:ext cx="8010525" cy="5018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sym typeface="Times New Roman" pitchFamily="18" charset="0"/>
              </a:rPr>
              <a:t>单击此处编辑母版文本样式</a:t>
            </a:r>
          </a:p>
          <a:p>
            <a:pPr lvl="1"/>
            <a:r>
              <a:rPr lang="zh-CN">
                <a:sym typeface="Times New Roman" pitchFamily="18" charset="0"/>
              </a:rPr>
              <a:t>第二级</a:t>
            </a:r>
          </a:p>
        </p:txBody>
      </p:sp>
      <p:sp>
        <p:nvSpPr>
          <p:cNvPr id="2061" name="Title Placeholder 1"/>
          <p:cNvSpPr>
            <a:spLocks noGrp="1" noChangeArrowheads="1"/>
          </p:cNvSpPr>
          <p:nvPr>
            <p:ph type="title" idx="4294967295"/>
          </p:nvPr>
        </p:nvSpPr>
        <p:spPr bwMode="auto">
          <a:xfrm>
            <a:off x="566738" y="198438"/>
            <a:ext cx="8005762" cy="6016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sym typeface="Times New Roman" pitchFamily="18" charset="0"/>
              </a:rPr>
              <a:t>单击此处编辑母版标题样式</a:t>
            </a:r>
          </a:p>
        </p:txBody>
      </p:sp>
      <p:sp>
        <p:nvSpPr>
          <p:cNvPr id="2062" name="Date Placeholder 3"/>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defRPr sz="1200">
                <a:solidFill>
                  <a:srgbClr val="A6A6A6"/>
                </a:solidFill>
                <a:ea typeface="+mn-ea"/>
              </a:defRPr>
            </a:lvl1pPr>
          </a:lstStyle>
          <a:p>
            <a:pPr>
              <a:defRPr/>
            </a:pPr>
            <a:fld id="{33BF6CBE-1A2D-4E6F-88B6-07D333073DFC}" type="datetime1">
              <a:rPr lang="zh-CN" altLang="en-US"/>
              <a:pPr>
                <a:defRPr/>
              </a:pPr>
              <a:t>2020/10/14</a:t>
            </a:fld>
            <a:endParaRPr lang="en-US"/>
          </a:p>
        </p:txBody>
      </p:sp>
      <p:sp>
        <p:nvSpPr>
          <p:cNvPr id="2063" name="Footer Placeholder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200">
                <a:solidFill>
                  <a:srgbClr val="A6A6A6"/>
                </a:solidFill>
              </a:defRPr>
            </a:lvl1pPr>
          </a:lstStyle>
          <a:p>
            <a:pPr>
              <a:defRPr/>
            </a:pPr>
            <a:endParaRPr lang="zh-CN" altLang="zh-CN"/>
          </a:p>
        </p:txBody>
      </p:sp>
      <p:sp>
        <p:nvSpPr>
          <p:cNvPr id="2064" name="Slide Number Placeholder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1200">
                <a:solidFill>
                  <a:srgbClr val="A6A6A6"/>
                </a:solidFill>
                <a:ea typeface="+mn-ea"/>
              </a:defRPr>
            </a:lvl1pPr>
          </a:lstStyle>
          <a:p>
            <a:pPr>
              <a:defRPr/>
            </a:pPr>
            <a:fld id="{0823F0AF-1B4B-45D3-98B1-1865AD2F15DF}" type="slidenum">
              <a:rPr lang="zh-CN" alt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ransition spd="slow"/>
  <p:hf sldNum="0" hdr="0" ftr="0"/>
  <p:txStyles>
    <p:titleStyle>
      <a:lvl1pPr algn="l" rtl="0" eaLnBrk="0" fontAlgn="base" hangingPunct="0">
        <a:lnSpc>
          <a:spcPct val="90000"/>
        </a:lnSpc>
        <a:spcBef>
          <a:spcPct val="0"/>
        </a:spcBef>
        <a:spcAft>
          <a:spcPct val="0"/>
        </a:spcAft>
        <a:defRPr sz="3200">
          <a:solidFill>
            <a:schemeClr val="accent1"/>
          </a:solidFill>
          <a:latin typeface="+mj-lt"/>
          <a:ea typeface="+mj-ea"/>
          <a:cs typeface="+mj-cs"/>
          <a:sym typeface="Times New Roman" pitchFamily="18" charset="0"/>
        </a:defRPr>
      </a:lvl1pPr>
      <a:lvl2pPr algn="l" rtl="0" eaLnBrk="0" fontAlgn="base" hangingPunct="0">
        <a:lnSpc>
          <a:spcPct val="90000"/>
        </a:lnSpc>
        <a:spcBef>
          <a:spcPct val="0"/>
        </a:spcBef>
        <a:spcAft>
          <a:spcPct val="0"/>
        </a:spcAft>
        <a:defRPr sz="3200">
          <a:solidFill>
            <a:schemeClr val="accent1"/>
          </a:solidFill>
          <a:latin typeface="Times New Roman" pitchFamily="18" charset="0"/>
          <a:ea typeface="华文中宋" pitchFamily="2" charset="-122"/>
          <a:sym typeface="Times New Roman" pitchFamily="18" charset="0"/>
        </a:defRPr>
      </a:lvl2pPr>
      <a:lvl3pPr algn="l" rtl="0" eaLnBrk="0" fontAlgn="base" hangingPunct="0">
        <a:lnSpc>
          <a:spcPct val="90000"/>
        </a:lnSpc>
        <a:spcBef>
          <a:spcPct val="0"/>
        </a:spcBef>
        <a:spcAft>
          <a:spcPct val="0"/>
        </a:spcAft>
        <a:defRPr sz="3200">
          <a:solidFill>
            <a:schemeClr val="accent1"/>
          </a:solidFill>
          <a:latin typeface="Times New Roman" pitchFamily="18" charset="0"/>
          <a:ea typeface="华文中宋" pitchFamily="2" charset="-122"/>
          <a:sym typeface="Times New Roman" pitchFamily="18" charset="0"/>
        </a:defRPr>
      </a:lvl3pPr>
      <a:lvl4pPr algn="l" rtl="0" eaLnBrk="0" fontAlgn="base" hangingPunct="0">
        <a:lnSpc>
          <a:spcPct val="90000"/>
        </a:lnSpc>
        <a:spcBef>
          <a:spcPct val="0"/>
        </a:spcBef>
        <a:spcAft>
          <a:spcPct val="0"/>
        </a:spcAft>
        <a:defRPr sz="3200">
          <a:solidFill>
            <a:schemeClr val="accent1"/>
          </a:solidFill>
          <a:latin typeface="Times New Roman" pitchFamily="18" charset="0"/>
          <a:ea typeface="华文中宋" pitchFamily="2" charset="-122"/>
          <a:sym typeface="Times New Roman" pitchFamily="18" charset="0"/>
        </a:defRPr>
      </a:lvl4pPr>
      <a:lvl5pPr algn="l" rtl="0" eaLnBrk="0" fontAlgn="base" hangingPunct="0">
        <a:lnSpc>
          <a:spcPct val="90000"/>
        </a:lnSpc>
        <a:spcBef>
          <a:spcPct val="0"/>
        </a:spcBef>
        <a:spcAft>
          <a:spcPct val="0"/>
        </a:spcAft>
        <a:defRPr sz="3200">
          <a:solidFill>
            <a:schemeClr val="accent1"/>
          </a:solidFill>
          <a:latin typeface="Times New Roman" pitchFamily="18" charset="0"/>
          <a:ea typeface="华文中宋" pitchFamily="2" charset="-122"/>
          <a:sym typeface="Times New Roman" pitchFamily="18" charset="0"/>
        </a:defRPr>
      </a:lvl5pPr>
      <a:lvl6pPr marL="457200" algn="l" rtl="0" eaLnBrk="0" fontAlgn="base" hangingPunct="0">
        <a:lnSpc>
          <a:spcPct val="90000"/>
        </a:lnSpc>
        <a:spcBef>
          <a:spcPct val="0"/>
        </a:spcBef>
        <a:spcAft>
          <a:spcPct val="0"/>
        </a:spcAft>
        <a:defRPr sz="3200">
          <a:solidFill>
            <a:schemeClr val="accent1"/>
          </a:solidFill>
          <a:latin typeface="Times New Roman" pitchFamily="18" charset="0"/>
          <a:ea typeface="华文中宋" pitchFamily="2" charset="-122"/>
          <a:sym typeface="Times New Roman" pitchFamily="18" charset="0"/>
        </a:defRPr>
      </a:lvl6pPr>
      <a:lvl7pPr marL="914400" algn="l" rtl="0" eaLnBrk="0" fontAlgn="base" hangingPunct="0">
        <a:lnSpc>
          <a:spcPct val="90000"/>
        </a:lnSpc>
        <a:spcBef>
          <a:spcPct val="0"/>
        </a:spcBef>
        <a:spcAft>
          <a:spcPct val="0"/>
        </a:spcAft>
        <a:defRPr sz="3200">
          <a:solidFill>
            <a:schemeClr val="accent1"/>
          </a:solidFill>
          <a:latin typeface="Times New Roman" pitchFamily="18" charset="0"/>
          <a:ea typeface="华文中宋" pitchFamily="2" charset="-122"/>
          <a:sym typeface="Times New Roman" pitchFamily="18" charset="0"/>
        </a:defRPr>
      </a:lvl7pPr>
      <a:lvl8pPr marL="1371600" algn="l" rtl="0" eaLnBrk="0" fontAlgn="base" hangingPunct="0">
        <a:lnSpc>
          <a:spcPct val="90000"/>
        </a:lnSpc>
        <a:spcBef>
          <a:spcPct val="0"/>
        </a:spcBef>
        <a:spcAft>
          <a:spcPct val="0"/>
        </a:spcAft>
        <a:defRPr sz="3200">
          <a:solidFill>
            <a:schemeClr val="accent1"/>
          </a:solidFill>
          <a:latin typeface="Times New Roman" pitchFamily="18" charset="0"/>
          <a:ea typeface="华文中宋" pitchFamily="2" charset="-122"/>
          <a:sym typeface="Times New Roman" pitchFamily="18" charset="0"/>
        </a:defRPr>
      </a:lvl8pPr>
      <a:lvl9pPr marL="1828800" algn="l" rtl="0" eaLnBrk="0" fontAlgn="base" hangingPunct="0">
        <a:lnSpc>
          <a:spcPct val="90000"/>
        </a:lnSpc>
        <a:spcBef>
          <a:spcPct val="0"/>
        </a:spcBef>
        <a:spcAft>
          <a:spcPct val="0"/>
        </a:spcAft>
        <a:defRPr sz="3200">
          <a:solidFill>
            <a:schemeClr val="accent1"/>
          </a:solidFill>
          <a:latin typeface="Times New Roman" pitchFamily="18" charset="0"/>
          <a:ea typeface="华文中宋" pitchFamily="2" charset="-122"/>
          <a:sym typeface="Times New Roman" pitchFamily="18" charset="0"/>
        </a:defRPr>
      </a:lvl9pPr>
    </p:titleStyle>
    <p:bodyStyle>
      <a:lvl1pPr marL="357188" indent="-357188" algn="l" defTabSz="0" rtl="0" eaLnBrk="0" fontAlgn="base" hangingPunct="0">
        <a:lnSpc>
          <a:spcPct val="90000"/>
        </a:lnSpc>
        <a:spcBef>
          <a:spcPts val="1800"/>
        </a:spcBef>
        <a:spcAft>
          <a:spcPct val="0"/>
        </a:spcAft>
        <a:buClr>
          <a:schemeClr val="accent1"/>
        </a:buClr>
        <a:buSzPct val="80000"/>
        <a:buFont typeface="Wingdings 2" pitchFamily="18" charset="2"/>
        <a:buChar char=""/>
        <a:defRPr sz="2000">
          <a:solidFill>
            <a:schemeClr val="accent2"/>
          </a:solidFill>
          <a:latin typeface="+mn-lt"/>
          <a:ea typeface="+mn-ea"/>
          <a:cs typeface="+mn-cs"/>
          <a:sym typeface="Times New Roman" pitchFamily="18" charset="0"/>
        </a:defRPr>
      </a:lvl1pPr>
      <a:lvl2pPr marL="357188" indent="-357188" algn="l" defTabSz="0" rtl="0" eaLnBrk="0" fontAlgn="base" hangingPunct="0">
        <a:lnSpc>
          <a:spcPct val="130000"/>
        </a:lnSpc>
        <a:spcBef>
          <a:spcPct val="0"/>
        </a:spcBef>
        <a:spcAft>
          <a:spcPct val="0"/>
        </a:spcAft>
        <a:buClr>
          <a:schemeClr val="accent1"/>
        </a:buClr>
        <a:buSzPct val="80000"/>
        <a:buFont typeface="Calibri" pitchFamily="34" charset="0"/>
        <a:buChar char=" "/>
        <a:defRPr sz="1600">
          <a:solidFill>
            <a:schemeClr val="tx1"/>
          </a:solidFill>
          <a:latin typeface="+mn-lt"/>
          <a:ea typeface="+mn-ea"/>
          <a:sym typeface="Times New Roman" pitchFamily="18" charset="0"/>
        </a:defRPr>
      </a:lvl2pPr>
      <a:lvl3pPr marL="11430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sz="2000">
          <a:solidFill>
            <a:srgbClr val="7F7F7F"/>
          </a:solidFill>
          <a:latin typeface="+mn-lt"/>
          <a:ea typeface="+mn-ea"/>
          <a:sym typeface="Times New Roman" pitchFamily="18" charset="0"/>
        </a:defRPr>
      </a:lvl3pPr>
      <a:lvl4pPr marL="16002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sz="2000">
          <a:solidFill>
            <a:srgbClr val="7F7F7F"/>
          </a:solidFill>
          <a:latin typeface="+mn-lt"/>
          <a:ea typeface="+mn-ea"/>
          <a:sym typeface="Times New Roman" pitchFamily="18" charset="0"/>
        </a:defRPr>
      </a:lvl4pPr>
      <a:lvl5pPr marL="20574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sz="2000">
          <a:solidFill>
            <a:srgbClr val="7F7F7F"/>
          </a:solidFill>
          <a:latin typeface="+mn-lt"/>
          <a:ea typeface="+mn-ea"/>
          <a:sym typeface="Times New Roman" pitchFamily="18" charset="0"/>
        </a:defRPr>
      </a:lvl5pPr>
      <a:lvl6pPr marL="25146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a:solidFill>
            <a:srgbClr val="7F7F7F"/>
          </a:solidFill>
          <a:latin typeface="+mn-lt"/>
          <a:ea typeface="+mn-ea"/>
          <a:sym typeface="Times New Roman" pitchFamily="18" charset="0"/>
        </a:defRPr>
      </a:lvl6pPr>
      <a:lvl7pPr marL="29718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a:solidFill>
            <a:srgbClr val="7F7F7F"/>
          </a:solidFill>
          <a:latin typeface="+mn-lt"/>
          <a:ea typeface="+mn-ea"/>
          <a:sym typeface="Times New Roman" pitchFamily="18" charset="0"/>
        </a:defRPr>
      </a:lvl7pPr>
      <a:lvl8pPr marL="34290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a:solidFill>
            <a:srgbClr val="7F7F7F"/>
          </a:solidFill>
          <a:latin typeface="+mn-lt"/>
          <a:ea typeface="+mn-ea"/>
          <a:sym typeface="Times New Roman" pitchFamily="18" charset="0"/>
        </a:defRPr>
      </a:lvl8pPr>
      <a:lvl9pPr marL="38862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a:solidFill>
            <a:srgbClr val="7F7F7F"/>
          </a:solidFill>
          <a:latin typeface="+mn-lt"/>
          <a:ea typeface="+mn-ea"/>
          <a:sym typeface="Times New Roman" pitchFamily="18"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3074" name="组合 6"/>
          <p:cNvGrpSpPr>
            <a:grpSpLocks noChangeAspect="1"/>
          </p:cNvGrpSpPr>
          <p:nvPr/>
        </p:nvGrpSpPr>
        <p:grpSpPr bwMode="auto">
          <a:xfrm>
            <a:off x="-158750" y="-28575"/>
            <a:ext cx="9375775" cy="6964363"/>
            <a:chOff x="0" y="0"/>
            <a:chExt cx="9376230" cy="6964589"/>
          </a:xfrm>
        </p:grpSpPr>
        <p:pic>
          <p:nvPicPr>
            <p:cNvPr id="3075" name="图片 7"/>
            <p:cNvPicPr>
              <a:picLocks noChangeAspect="1" noChangeArrowheads="1"/>
            </p:cNvPicPr>
            <p:nvPr/>
          </p:nvPicPr>
          <p:blipFill>
            <a:blip r:embed="rId13" cstate="print"/>
            <a:srcRect/>
            <a:stretch>
              <a:fillRect/>
            </a:stretch>
          </p:blipFill>
          <p:spPr bwMode="auto">
            <a:xfrm>
              <a:off x="0" y="0"/>
              <a:ext cx="9376229" cy="6964589"/>
            </a:xfrm>
            <a:prstGeom prst="rect">
              <a:avLst/>
            </a:prstGeom>
            <a:noFill/>
            <a:ln w="9525">
              <a:noFill/>
              <a:miter lim="800000"/>
              <a:headEnd/>
              <a:tailEnd/>
            </a:ln>
          </p:spPr>
        </p:pic>
        <p:pic>
          <p:nvPicPr>
            <p:cNvPr id="3076" name="图片 8"/>
            <p:cNvPicPr>
              <a:picLocks noChangeAspect="1" noChangeArrowheads="1"/>
            </p:cNvPicPr>
            <p:nvPr/>
          </p:nvPicPr>
          <p:blipFill>
            <a:blip r:embed="rId14" cstate="print"/>
            <a:srcRect/>
            <a:stretch>
              <a:fillRect/>
            </a:stretch>
          </p:blipFill>
          <p:spPr bwMode="auto">
            <a:xfrm>
              <a:off x="4807183" y="43541"/>
              <a:ext cx="4569047" cy="507633"/>
            </a:xfrm>
            <a:prstGeom prst="rect">
              <a:avLst/>
            </a:prstGeom>
            <a:noFill/>
            <a:ln w="9525">
              <a:noFill/>
              <a:miter lim="800000"/>
              <a:headEnd/>
              <a:tailEnd/>
            </a:ln>
          </p:spPr>
        </p:pic>
        <p:pic>
          <p:nvPicPr>
            <p:cNvPr id="3077" name="图片 9"/>
            <p:cNvPicPr>
              <a:picLocks noChangeAspect="1" noChangeArrowheads="1"/>
            </p:cNvPicPr>
            <p:nvPr/>
          </p:nvPicPr>
          <p:blipFill>
            <a:blip r:embed="rId14" cstate="print"/>
            <a:srcRect/>
            <a:stretch>
              <a:fillRect/>
            </a:stretch>
          </p:blipFill>
          <p:spPr bwMode="auto">
            <a:xfrm>
              <a:off x="94224" y="176570"/>
              <a:ext cx="415238" cy="158663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1169988" y="2235200"/>
            <a:ext cx="6883400" cy="882650"/>
          </a:xfrm>
        </p:spPr>
        <p:txBody>
          <a:bodyPr/>
          <a:lstStyle/>
          <a:p>
            <a:pPr algn="ctr" eaLnBrk="1" hangingPunct="1"/>
            <a:r>
              <a:rPr lang="zh-CN" altLang="en-US" sz="4800">
                <a:solidFill>
                  <a:srgbClr val="FF6600"/>
                </a:solidFill>
              </a:rPr>
              <a:t>第</a:t>
            </a:r>
            <a:r>
              <a:rPr lang="en-US" sz="4800">
                <a:solidFill>
                  <a:srgbClr val="FF6600"/>
                </a:solidFill>
              </a:rPr>
              <a:t> </a:t>
            </a:r>
            <a:r>
              <a:rPr lang="zh-CN" altLang="en-US" sz="4800">
                <a:solidFill>
                  <a:srgbClr val="FF6600"/>
                </a:solidFill>
              </a:rPr>
              <a:t>6</a:t>
            </a:r>
            <a:r>
              <a:rPr lang="en-US" altLang="zh-CN" sz="4800">
                <a:solidFill>
                  <a:srgbClr val="FF6600"/>
                </a:solidFill>
              </a:rPr>
              <a:t> </a:t>
            </a:r>
            <a:r>
              <a:rPr lang="zh-CN" altLang="en-US" sz="4800">
                <a:solidFill>
                  <a:srgbClr val="FF6600"/>
                </a:solidFill>
              </a:rPr>
              <a:t>课</a:t>
            </a:r>
            <a:endParaRPr lang="zh-CN" altLang="en-US"/>
          </a:p>
        </p:txBody>
      </p:sp>
      <p:sp>
        <p:nvSpPr>
          <p:cNvPr id="26627" name="Rectangle 3"/>
          <p:cNvSpPr>
            <a:spLocks noGrp="1" noChangeArrowheads="1"/>
          </p:cNvSpPr>
          <p:nvPr>
            <p:ph type="subTitle" idx="4294967295"/>
          </p:nvPr>
        </p:nvSpPr>
        <p:spPr>
          <a:xfrm>
            <a:off x="258763" y="3708400"/>
            <a:ext cx="8599487" cy="1414463"/>
          </a:xfrm>
        </p:spPr>
        <p:txBody>
          <a:bodyPr/>
          <a:lstStyle/>
          <a:p>
            <a:pPr marL="0" indent="0" algn="ctr" eaLnBrk="1" hangingPunct="1">
              <a:buFont typeface="Wingdings 2" pitchFamily="18" charset="2"/>
              <a:buNone/>
            </a:pPr>
            <a:r>
              <a:rPr lang="zh-CN" altLang="en-US" sz="5400" b="1">
                <a:solidFill>
                  <a:srgbClr val="000000"/>
                </a:solidFill>
              </a:rPr>
              <a:t>你怎么不吃了</a:t>
            </a:r>
          </a:p>
        </p:txBody>
      </p:sp>
      <p:sp>
        <p:nvSpPr>
          <p:cNvPr id="26628" name="Text Box 4"/>
          <p:cNvSpPr>
            <a:spLocks noChangeArrowheads="1"/>
          </p:cNvSpPr>
          <p:nvPr/>
        </p:nvSpPr>
        <p:spPr bwMode="auto">
          <a:xfrm>
            <a:off x="219075" y="844550"/>
            <a:ext cx="4524375" cy="584200"/>
          </a:xfrm>
          <a:prstGeom prst="rect">
            <a:avLst/>
          </a:prstGeom>
          <a:noFill/>
          <a:ln w="9525">
            <a:noFill/>
            <a:miter lim="800000"/>
            <a:headEnd/>
            <a:tailEnd/>
          </a:ln>
        </p:spPr>
        <p:txBody>
          <a:bodyPr wrap="none">
            <a:spAutoFit/>
          </a:bodyPr>
          <a:lstStyle/>
          <a:p>
            <a:pPr eaLnBrk="1" hangingPunct="1">
              <a:spcBef>
                <a:spcPts val="1800"/>
              </a:spcBef>
              <a:buClr>
                <a:schemeClr val="accent1"/>
              </a:buClr>
              <a:buSzPct val="80000"/>
            </a:pPr>
            <a:r>
              <a:rPr lang="zh-CN" altLang="en-US" sz="3200">
                <a:latin typeface="微软雅黑" pitchFamily="34" charset="-122"/>
                <a:ea typeface="微软雅黑" pitchFamily="34" charset="-122"/>
                <a:sym typeface="微软雅黑" pitchFamily="34" charset="-122"/>
              </a:rPr>
              <a:t>《HSK标准教程》第</a:t>
            </a:r>
            <a:r>
              <a:rPr lang="en-US" altLang="zh-CN" sz="3200">
                <a:latin typeface="微软雅黑" pitchFamily="34" charset="-122"/>
                <a:ea typeface="微软雅黑" pitchFamily="34" charset="-122"/>
                <a:sym typeface="微软雅黑" pitchFamily="34" charset="-122"/>
              </a:rPr>
              <a:t>2</a:t>
            </a:r>
            <a:r>
              <a:rPr lang="zh-CN" altLang="en-US" sz="3200">
                <a:latin typeface="微软雅黑" pitchFamily="34" charset="-122"/>
                <a:ea typeface="微软雅黑" pitchFamily="34" charset="-122"/>
                <a:sym typeface="微软雅黑" pitchFamily="34" charset="-122"/>
              </a:rPr>
              <a:t>册</a:t>
            </a:r>
            <a:endParaRPr lang="zh-CN" alt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56D27D-4653-744B-BA54-C60BE313D501}"/>
              </a:ext>
            </a:extLst>
          </p:cNvPr>
          <p:cNvSpPr>
            <a:spLocks noGrp="1"/>
          </p:cNvSpPr>
          <p:nvPr>
            <p:ph type="title"/>
          </p:nvPr>
        </p:nvSpPr>
        <p:spPr>
          <a:xfrm>
            <a:off x="564357" y="449199"/>
            <a:ext cx="8015286" cy="912050"/>
          </a:xfrm>
          <a:solidFill>
            <a:srgbClr val="FFC000"/>
          </a:solid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r>
              <a:rPr lang="en-GB" altLang="zh-CN" dirty="0">
                <a:solidFill>
                  <a:srgbClr val="002060"/>
                </a:solidFill>
                <a:ea typeface="STZhongsong" panose="02010600040101010101" pitchFamily="2" charset="-122"/>
              </a:rPr>
              <a:t>Basic Usage</a:t>
            </a:r>
            <a:endParaRPr lang="zh-CN" altLang="en-US" dirty="0">
              <a:solidFill>
                <a:srgbClr val="002060"/>
              </a:solidFill>
              <a:ea typeface="STZhongsong" panose="02010600040101010101" pitchFamily="2" charset="-122"/>
            </a:endParaRPr>
          </a:p>
        </p:txBody>
      </p:sp>
      <p:sp>
        <p:nvSpPr>
          <p:cNvPr id="3" name="内容占位符 2">
            <a:extLst>
              <a:ext uri="{FF2B5EF4-FFF2-40B4-BE49-F238E27FC236}">
                <a16:creationId xmlns:a16="http://schemas.microsoft.com/office/drawing/2014/main" id="{C98AA08C-E32B-D444-9E3F-E16CED9C0A89}"/>
              </a:ext>
            </a:extLst>
          </p:cNvPr>
          <p:cNvSpPr>
            <a:spLocks noGrp="1"/>
          </p:cNvSpPr>
          <p:nvPr>
            <p:ph idx="1"/>
          </p:nvPr>
        </p:nvSpPr>
        <p:spPr>
          <a:xfrm>
            <a:off x="181903" y="1524000"/>
            <a:ext cx="8827985" cy="4535424"/>
          </a:xfrm>
          <a:ln>
            <a:solidFill>
              <a:schemeClr val="accent4">
                <a:lumMod val="50000"/>
              </a:schemeClr>
            </a:solidFill>
          </a:ln>
        </p:spPr>
        <p:txBody>
          <a:bodyPr anchor="ctr"/>
          <a:lstStyle/>
          <a:p>
            <a:pPr marL="0" indent="0">
              <a:spcBef>
                <a:spcPct val="0"/>
              </a:spcBef>
              <a:buNone/>
            </a:pPr>
            <a:r>
              <a:rPr lang="en-GB" altLang="zh-CN" sz="3600" dirty="0">
                <a:solidFill>
                  <a:srgbClr val="002060"/>
                </a:solidFill>
                <a:highlight>
                  <a:srgbClr val="FF00FF"/>
                </a:highlight>
                <a:latin typeface="+mj-lt"/>
                <a:ea typeface="STZhongsong" panose="02010600040101010101" pitchFamily="2" charset="-122"/>
                <a:cs typeface="+mj-cs"/>
              </a:rPr>
              <a:t>Structure     Subj. + </a:t>
            </a:r>
            <a:r>
              <a:rPr lang="zh-CN" altLang="en-US" sz="3600" dirty="0">
                <a:solidFill>
                  <a:srgbClr val="002060"/>
                </a:solidFill>
                <a:highlight>
                  <a:srgbClr val="FF00FF"/>
                </a:highlight>
                <a:latin typeface="+mj-lt"/>
                <a:ea typeface="STZhongsong" panose="02010600040101010101" pitchFamily="2" charset="-122"/>
                <a:cs typeface="+mj-cs"/>
              </a:rPr>
              <a:t>怎么 </a:t>
            </a:r>
            <a:r>
              <a:rPr lang="en-US" altLang="zh-CN" sz="3600" dirty="0">
                <a:solidFill>
                  <a:srgbClr val="002060"/>
                </a:solidFill>
                <a:highlight>
                  <a:srgbClr val="FF00FF"/>
                </a:highlight>
                <a:latin typeface="+mj-lt"/>
                <a:ea typeface="STZhongsong" panose="02010600040101010101" pitchFamily="2" charset="-122"/>
                <a:cs typeface="+mj-cs"/>
              </a:rPr>
              <a:t>+ </a:t>
            </a:r>
            <a:r>
              <a:rPr lang="en-GB" altLang="zh-CN" sz="3600" dirty="0">
                <a:solidFill>
                  <a:srgbClr val="002060"/>
                </a:solidFill>
                <a:highlight>
                  <a:srgbClr val="FF00FF"/>
                </a:highlight>
                <a:latin typeface="+mj-lt"/>
                <a:ea typeface="STZhongsong" panose="02010600040101010101" pitchFamily="2" charset="-122"/>
                <a:cs typeface="+mj-cs"/>
              </a:rPr>
              <a:t>Verb + Obj. ?</a:t>
            </a:r>
          </a:p>
          <a:p>
            <a:pPr marL="0" indent="0">
              <a:buNone/>
            </a:pPr>
            <a:r>
              <a:rPr lang="en-GB" altLang="zh-CN" sz="3200" dirty="0">
                <a:solidFill>
                  <a:srgbClr val="0070C0"/>
                </a:solidFill>
                <a:highlight>
                  <a:srgbClr val="00FFFF"/>
                </a:highlight>
                <a:latin typeface="Chalkboard" panose="03050602040202020205" pitchFamily="66" charset="0"/>
                <a:cs typeface="Arial" panose="020B0604020202020204" pitchFamily="34" charset="0"/>
              </a:rPr>
              <a:t>Similar to the question word </a:t>
            </a:r>
            <a:r>
              <a:rPr lang="zh-CN" altLang="en-US" sz="3200" dirty="0">
                <a:solidFill>
                  <a:srgbClr val="0070C0"/>
                </a:solidFill>
                <a:highlight>
                  <a:srgbClr val="00FFFF"/>
                </a:highlight>
                <a:latin typeface="Chalkboard" panose="03050602040202020205" pitchFamily="66" charset="0"/>
                <a:cs typeface="Arial" panose="020B0604020202020204" pitchFamily="34" charset="0"/>
              </a:rPr>
              <a:t>为什么 </a:t>
            </a:r>
            <a:r>
              <a:rPr lang="en-US" altLang="zh-CN" sz="3200" dirty="0">
                <a:solidFill>
                  <a:srgbClr val="0070C0"/>
                </a:solidFill>
                <a:highlight>
                  <a:srgbClr val="00FFFF"/>
                </a:highlight>
                <a:latin typeface="Chalkboard" panose="03050602040202020205" pitchFamily="66" charset="0"/>
                <a:cs typeface="Arial" panose="020B0604020202020204" pitchFamily="34" charset="0"/>
              </a:rPr>
              <a:t>(</a:t>
            </a:r>
            <a:r>
              <a:rPr lang="en-GB" altLang="zh-CN" sz="3200" dirty="0" err="1">
                <a:solidFill>
                  <a:srgbClr val="0070C0"/>
                </a:solidFill>
                <a:highlight>
                  <a:srgbClr val="00FFFF"/>
                </a:highlight>
                <a:latin typeface="Chalkboard" panose="03050602040202020205" pitchFamily="66" charset="0"/>
                <a:cs typeface="Arial" panose="020B0604020202020204" pitchFamily="34" charset="0"/>
              </a:rPr>
              <a:t>wèishénme</a:t>
            </a:r>
            <a:r>
              <a:rPr lang="en-GB" altLang="zh-CN" sz="3200" dirty="0">
                <a:solidFill>
                  <a:srgbClr val="0070C0"/>
                </a:solidFill>
                <a:highlight>
                  <a:srgbClr val="00FFFF"/>
                </a:highlight>
                <a:latin typeface="Chalkboard" panose="03050602040202020205" pitchFamily="66" charset="0"/>
                <a:cs typeface="Arial" panose="020B0604020202020204" pitchFamily="34" charset="0"/>
              </a:rPr>
              <a:t>), questions can also be asked with </a:t>
            </a:r>
            <a:r>
              <a:rPr lang="zh-CN" altLang="en-US" sz="3200" dirty="0">
                <a:solidFill>
                  <a:srgbClr val="0070C0"/>
                </a:solidFill>
                <a:highlight>
                  <a:srgbClr val="00FFFF"/>
                </a:highlight>
                <a:latin typeface="Chalkboard" panose="03050602040202020205" pitchFamily="66" charset="0"/>
                <a:cs typeface="Arial" panose="020B0604020202020204" pitchFamily="34" charset="0"/>
              </a:rPr>
              <a:t>怎么 </a:t>
            </a:r>
            <a:r>
              <a:rPr lang="en-US" altLang="zh-CN" sz="3200" dirty="0">
                <a:solidFill>
                  <a:srgbClr val="0070C0"/>
                </a:solidFill>
                <a:highlight>
                  <a:srgbClr val="00FFFF"/>
                </a:highlight>
                <a:latin typeface="Chalkboard" panose="03050602040202020205" pitchFamily="66" charset="0"/>
                <a:cs typeface="Arial" panose="020B0604020202020204" pitchFamily="34" charset="0"/>
              </a:rPr>
              <a:t>(</a:t>
            </a:r>
            <a:r>
              <a:rPr lang="en-GB" altLang="zh-CN" sz="3200" dirty="0" err="1">
                <a:solidFill>
                  <a:srgbClr val="0070C0"/>
                </a:solidFill>
                <a:highlight>
                  <a:srgbClr val="00FFFF"/>
                </a:highlight>
                <a:latin typeface="Chalkboard" panose="03050602040202020205" pitchFamily="66" charset="0"/>
                <a:cs typeface="Arial" panose="020B0604020202020204" pitchFamily="34" charset="0"/>
              </a:rPr>
              <a:t>zěnme</a:t>
            </a:r>
            <a:r>
              <a:rPr lang="en-GB" altLang="zh-CN" sz="3200" dirty="0">
                <a:solidFill>
                  <a:srgbClr val="0070C0"/>
                </a:solidFill>
                <a:highlight>
                  <a:srgbClr val="00FFFF"/>
                </a:highlight>
                <a:latin typeface="Chalkboard" panose="03050602040202020205" pitchFamily="66" charset="0"/>
                <a:cs typeface="Arial" panose="020B0604020202020204" pitchFamily="34" charset="0"/>
              </a:rPr>
              <a:t>).</a:t>
            </a:r>
          </a:p>
          <a:p>
            <a:pPr marL="0" indent="0">
              <a:buNone/>
            </a:pPr>
            <a:r>
              <a:rPr lang="en-GB" altLang="zh-CN" sz="3200" dirty="0">
                <a:solidFill>
                  <a:srgbClr val="0070C0"/>
                </a:solidFill>
                <a:highlight>
                  <a:srgbClr val="00FFFF"/>
                </a:highlight>
                <a:latin typeface="Chalkboard" panose="03050602040202020205" pitchFamily="66" charset="0"/>
                <a:cs typeface="Arial" panose="020B0604020202020204" pitchFamily="34" charset="0"/>
              </a:rPr>
              <a:t>This has similar connotations to saying "how come" in English. It not only asks why, but expresses some surprise at the situation, and in some cases even disagreement with it.</a:t>
            </a:r>
            <a:endParaRPr lang="zh-CN" altLang="en-US" sz="3200" dirty="0">
              <a:solidFill>
                <a:srgbClr val="0070C0"/>
              </a:solidFill>
              <a:highlight>
                <a:srgbClr val="00FFFF"/>
              </a:highlight>
              <a:latin typeface="Chalkboard" panose="03050602040202020205" pitchFamily="66" charset="0"/>
              <a:cs typeface="Arial" panose="020B0604020202020204" pitchFamily="34" charset="0"/>
            </a:endParaRPr>
          </a:p>
        </p:txBody>
      </p:sp>
      <p:sp>
        <p:nvSpPr>
          <p:cNvPr id="4" name="日期占位符 3">
            <a:extLst>
              <a:ext uri="{FF2B5EF4-FFF2-40B4-BE49-F238E27FC236}">
                <a16:creationId xmlns:a16="http://schemas.microsoft.com/office/drawing/2014/main" id="{379DC308-E111-9547-BA16-4FA4D730F5DA}"/>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Tree>
    <p:extLst>
      <p:ext uri="{BB962C8B-B14F-4D97-AF65-F5344CB8AC3E}">
        <p14:creationId xmlns:p14="http://schemas.microsoft.com/office/powerpoint/2010/main" val="125924220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7E1365-1A6F-4446-B33A-B446A740B896}"/>
              </a:ext>
            </a:extLst>
          </p:cNvPr>
          <p:cNvSpPr>
            <a:spLocks noGrp="1"/>
          </p:cNvSpPr>
          <p:nvPr>
            <p:ph type="title"/>
          </p:nvPr>
        </p:nvSpPr>
        <p:spPr>
          <a:xfrm>
            <a:off x="566738" y="379199"/>
            <a:ext cx="8005762" cy="601662"/>
          </a:xfrm>
          <a:solidFill>
            <a:srgbClr val="FFC000"/>
          </a:solid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r>
              <a:rPr lang="en-GB" altLang="zh-CN" dirty="0">
                <a:solidFill>
                  <a:srgbClr val="002060"/>
                </a:solidFill>
                <a:ea typeface="STZhongsong" panose="02010600040101010101" pitchFamily="2" charset="-122"/>
              </a:rPr>
              <a:t>Examples</a:t>
            </a:r>
            <a:endParaRPr lang="zh-CN" altLang="en-US" dirty="0">
              <a:solidFill>
                <a:srgbClr val="002060"/>
              </a:solidFill>
              <a:ea typeface="STZhongsong" panose="02010600040101010101" pitchFamily="2" charset="-122"/>
            </a:endParaRPr>
          </a:p>
        </p:txBody>
      </p:sp>
      <p:sp>
        <p:nvSpPr>
          <p:cNvPr id="3" name="内容占位符 2">
            <a:extLst>
              <a:ext uri="{FF2B5EF4-FFF2-40B4-BE49-F238E27FC236}">
                <a16:creationId xmlns:a16="http://schemas.microsoft.com/office/drawing/2014/main" id="{66AF6C04-7060-6C43-B783-B18A0E527AA4}"/>
              </a:ext>
            </a:extLst>
          </p:cNvPr>
          <p:cNvSpPr>
            <a:spLocks noGrp="1"/>
          </p:cNvSpPr>
          <p:nvPr>
            <p:ph idx="1"/>
          </p:nvPr>
        </p:nvSpPr>
        <p:spPr>
          <a:xfrm>
            <a:off x="543878" y="1056449"/>
            <a:ext cx="8010525" cy="5018088"/>
          </a:xfrm>
          <a:ln>
            <a:solidFill>
              <a:schemeClr val="accent4">
                <a:lumMod val="50000"/>
              </a:schemeClr>
            </a:solidFill>
          </a:ln>
        </p:spPr>
        <p:txBody>
          <a:bodyPr anchor="ctr"/>
          <a:lstStyle/>
          <a:p>
            <a:pPr marL="0" indent="0">
              <a:buNone/>
            </a:pPr>
            <a:r>
              <a:rPr lang="en-GB" altLang="zh-CN" sz="2800" dirty="0" err="1">
                <a:solidFill>
                  <a:schemeClr val="accent4">
                    <a:lumMod val="50000"/>
                  </a:schemeClr>
                </a:solidFill>
                <a:latin typeface="Kaiti SC" panose="02010600040101010101" pitchFamily="2" charset="-122"/>
                <a:ea typeface="Kaiti SC" panose="02010600040101010101" pitchFamily="2" charset="-122"/>
                <a:sym typeface="Arial" pitchFamily="34" charset="0"/>
              </a:rPr>
              <a:t>Tā</a:t>
            </a:r>
            <a:r>
              <a:rPr lang="en-GB" altLang="zh-CN" sz="2800" dirty="0">
                <a:solidFill>
                  <a:schemeClr val="accent4">
                    <a:lumMod val="50000"/>
                  </a:schemeClr>
                </a:solidFill>
                <a:latin typeface="Kaiti SC" panose="02010600040101010101" pitchFamily="2" charset="-122"/>
                <a:ea typeface="Kaiti SC" panose="02010600040101010101" pitchFamily="2" charset="-122"/>
                <a:sym typeface="Arial" pitchFamily="34" charset="0"/>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sym typeface="Arial" pitchFamily="34" charset="0"/>
              </a:rPr>
              <a:t>bāng</a:t>
            </a:r>
            <a:r>
              <a:rPr lang="en-GB" altLang="zh-CN" sz="2800" dirty="0">
                <a:solidFill>
                  <a:schemeClr val="accent4">
                    <a:lumMod val="50000"/>
                  </a:schemeClr>
                </a:solidFill>
                <a:latin typeface="Kaiti SC" panose="02010600040101010101" pitchFamily="2" charset="-122"/>
                <a:ea typeface="Kaiti SC" panose="02010600040101010101" pitchFamily="2" charset="-122"/>
                <a:sym typeface="Arial" pitchFamily="34" charset="0"/>
              </a:rPr>
              <a:t> le </a:t>
            </a:r>
            <a:r>
              <a:rPr lang="en-GB" altLang="zh-CN" sz="2800" dirty="0" err="1">
                <a:solidFill>
                  <a:schemeClr val="accent4">
                    <a:lumMod val="50000"/>
                  </a:schemeClr>
                </a:solidFill>
                <a:latin typeface="Kaiti SC" panose="02010600040101010101" pitchFamily="2" charset="-122"/>
                <a:ea typeface="Kaiti SC" panose="02010600040101010101" pitchFamily="2" charset="-122"/>
                <a:sym typeface="Arial" pitchFamily="34" charset="0"/>
              </a:rPr>
              <a:t>nǐ</a:t>
            </a:r>
            <a:r>
              <a:rPr lang="en-GB" altLang="zh-CN" sz="2800" dirty="0">
                <a:solidFill>
                  <a:schemeClr val="accent4">
                    <a:lumMod val="50000"/>
                  </a:schemeClr>
                </a:solidFill>
                <a:latin typeface="Kaiti SC" panose="02010600040101010101" pitchFamily="2" charset="-122"/>
                <a:ea typeface="Kaiti SC" panose="02010600040101010101" pitchFamily="2" charset="-122"/>
                <a:sym typeface="Arial" pitchFamily="34" charset="0"/>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sym typeface="Arial" pitchFamily="34" charset="0"/>
              </a:rPr>
              <a:t>nǐ</a:t>
            </a:r>
            <a:r>
              <a:rPr lang="en-GB" altLang="zh-CN" sz="2800" dirty="0">
                <a:solidFill>
                  <a:schemeClr val="accent4">
                    <a:lumMod val="50000"/>
                  </a:schemeClr>
                </a:solidFill>
                <a:latin typeface="Kaiti SC" panose="02010600040101010101" pitchFamily="2" charset="-122"/>
                <a:ea typeface="Kaiti SC" panose="02010600040101010101" pitchFamily="2" charset="-122"/>
                <a:sym typeface="Arial" pitchFamily="34" charset="0"/>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sym typeface="Arial" pitchFamily="34" charset="0"/>
              </a:rPr>
              <a:t>zěnme</a:t>
            </a:r>
            <a:r>
              <a:rPr lang="en-GB" altLang="zh-CN" sz="2800" dirty="0">
                <a:solidFill>
                  <a:schemeClr val="accent4">
                    <a:lumMod val="50000"/>
                  </a:schemeClr>
                </a:solidFill>
                <a:latin typeface="Kaiti SC" panose="02010600040101010101" pitchFamily="2" charset="-122"/>
                <a:ea typeface="Kaiti SC" panose="02010600040101010101" pitchFamily="2" charset="-122"/>
                <a:sym typeface="Arial" pitchFamily="34" charset="0"/>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sym typeface="Arial" pitchFamily="34" charset="0"/>
              </a:rPr>
              <a:t>bù</a:t>
            </a:r>
            <a:r>
              <a:rPr lang="en-GB" altLang="zh-CN" sz="2800" dirty="0">
                <a:solidFill>
                  <a:schemeClr val="accent4">
                    <a:lumMod val="50000"/>
                  </a:schemeClr>
                </a:solidFill>
                <a:latin typeface="Kaiti SC" panose="02010600040101010101" pitchFamily="2" charset="-122"/>
                <a:ea typeface="Kaiti SC" panose="02010600040101010101" pitchFamily="2" charset="-122"/>
                <a:sym typeface="Arial" pitchFamily="34" charset="0"/>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sym typeface="Arial" pitchFamily="34" charset="0"/>
              </a:rPr>
              <a:t>shuō</a:t>
            </a:r>
            <a:r>
              <a:rPr lang="en-GB" altLang="zh-CN" sz="2800" dirty="0">
                <a:solidFill>
                  <a:schemeClr val="accent4">
                    <a:lumMod val="50000"/>
                  </a:schemeClr>
                </a:solidFill>
                <a:latin typeface="Kaiti SC" panose="02010600040101010101" pitchFamily="2" charset="-122"/>
                <a:ea typeface="Kaiti SC" panose="02010600040101010101" pitchFamily="2" charset="-122"/>
                <a:sym typeface="Arial" pitchFamily="34" charset="0"/>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sym typeface="Arial" pitchFamily="34" charset="0"/>
              </a:rPr>
              <a:t>xièxie</a:t>
            </a:r>
            <a:r>
              <a:rPr lang="en-GB" altLang="zh-CN" sz="2800" dirty="0">
                <a:solidFill>
                  <a:schemeClr val="accent4">
                    <a:lumMod val="50000"/>
                  </a:schemeClr>
                </a:solidFill>
                <a:latin typeface="Kaiti SC" panose="02010600040101010101" pitchFamily="2" charset="-122"/>
                <a:ea typeface="Kaiti SC" panose="02010600040101010101" pitchFamily="2" charset="-122"/>
                <a:sym typeface="Arial" pitchFamily="34" charset="0"/>
              </a:rPr>
              <a:t>"? </a:t>
            </a:r>
          </a:p>
          <a:p>
            <a:pPr marL="0" indent="0">
              <a:spcBef>
                <a:spcPct val="20000"/>
              </a:spcBef>
              <a:buNone/>
            </a:pPr>
            <a:r>
              <a:rPr lang="zh-CN" altLang="en-US" sz="2800" dirty="0">
                <a:solidFill>
                  <a:schemeClr val="accent4">
                    <a:lumMod val="50000"/>
                  </a:schemeClr>
                </a:solidFill>
                <a:latin typeface="Kaiti SC" panose="02010600040101010101" pitchFamily="2" charset="-122"/>
                <a:ea typeface="Kaiti SC" panose="02010600040101010101" pitchFamily="2" charset="-122"/>
                <a:sym typeface="Arial" pitchFamily="34" charset="0"/>
              </a:rPr>
              <a:t>他 帮 了 你，你 怎么 不 说 “谢谢” ？</a:t>
            </a:r>
            <a:endParaRPr lang="en-GB" altLang="zh-CN" sz="2800" dirty="0">
              <a:solidFill>
                <a:schemeClr val="accent4">
                  <a:lumMod val="50000"/>
                </a:schemeClr>
              </a:solidFill>
              <a:latin typeface="Kaiti SC" panose="02010600040101010101" pitchFamily="2" charset="-122"/>
              <a:ea typeface="Kaiti SC" panose="02010600040101010101" pitchFamily="2" charset="-122"/>
              <a:sym typeface="Arial" pitchFamily="34" charset="0"/>
            </a:endParaRPr>
          </a:p>
          <a:p>
            <a:pPr marL="0" indent="0">
              <a:spcBef>
                <a:spcPct val="20000"/>
              </a:spcBef>
              <a:buNone/>
            </a:pPr>
            <a:r>
              <a:rPr lang="en-GB" altLang="zh-CN" sz="2800" dirty="0">
                <a:solidFill>
                  <a:schemeClr val="accent4">
                    <a:lumMod val="50000"/>
                  </a:schemeClr>
                </a:solidFill>
                <a:sym typeface="Arial" pitchFamily="34" charset="0"/>
              </a:rPr>
              <a:t>He helped you. How come you didn't say thank you?</a:t>
            </a:r>
            <a:endParaRPr kumimoji="1" lang="en-US" altLang="zh-CN" dirty="0">
              <a:solidFill>
                <a:schemeClr val="accent4">
                  <a:lumMod val="50000"/>
                </a:schemeClr>
              </a:solidFill>
            </a:endParaRPr>
          </a:p>
          <a:p>
            <a:pPr marL="0" indent="0">
              <a:buNone/>
            </a:pPr>
            <a:r>
              <a:rPr lang="en-GB" altLang="zh-CN" sz="2800" dirty="0" err="1">
                <a:solidFill>
                  <a:schemeClr val="accent4">
                    <a:lumMod val="50000"/>
                  </a:schemeClr>
                </a:solidFill>
                <a:latin typeface="Kaiti SC" panose="02010600040101010101" pitchFamily="2" charset="-122"/>
                <a:ea typeface="Kaiti SC" panose="02010600040101010101" pitchFamily="2" charset="-122"/>
              </a:rPr>
              <a:t>Nǐ</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jiéhūn</a:t>
            </a:r>
            <a:r>
              <a:rPr lang="en-GB" altLang="zh-CN" sz="2800" dirty="0">
                <a:solidFill>
                  <a:schemeClr val="accent4">
                    <a:lumMod val="50000"/>
                  </a:schemeClr>
                </a:solidFill>
                <a:latin typeface="Kaiti SC" panose="02010600040101010101" pitchFamily="2" charset="-122"/>
                <a:ea typeface="Kaiti SC" panose="02010600040101010101" pitchFamily="2" charset="-122"/>
              </a:rPr>
              <a:t> de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shíhou</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zěnme</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bù</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gàosu</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wǒ</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endParaRPr lang="en-US" altLang="zh-CN" sz="28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dirty="0">
                <a:solidFill>
                  <a:schemeClr val="accent4">
                    <a:lumMod val="50000"/>
                  </a:schemeClr>
                </a:solidFill>
                <a:latin typeface="Kaiti SC" panose="02010600040101010101" pitchFamily="2" charset="-122"/>
                <a:ea typeface="Kaiti SC" panose="02010600040101010101" pitchFamily="2" charset="-122"/>
              </a:rPr>
              <a:t>你 结婚 的时候 怎么 不 告诉 我？</a:t>
            </a:r>
            <a:endParaRPr lang="en-US" altLang="zh-CN" sz="28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en-GB" altLang="zh-CN" sz="2800" dirty="0">
                <a:solidFill>
                  <a:schemeClr val="accent4">
                    <a:lumMod val="50000"/>
                  </a:schemeClr>
                </a:solidFill>
              </a:rPr>
              <a:t>How come you didn't tell me when you got married?</a:t>
            </a:r>
          </a:p>
          <a:p>
            <a:pPr marL="0" indent="0">
              <a:buNone/>
            </a:pPr>
            <a:r>
              <a:rPr lang="en-GB" altLang="zh-CN" sz="2800" dirty="0" err="1">
                <a:solidFill>
                  <a:schemeClr val="accent4">
                    <a:lumMod val="50000"/>
                  </a:schemeClr>
                </a:solidFill>
                <a:latin typeface="Kaiti SC" panose="02010600040101010101" pitchFamily="2" charset="-122"/>
                <a:ea typeface="Kaiti SC" panose="02010600040101010101" pitchFamily="2" charset="-122"/>
              </a:rPr>
              <a:t>Jīntiān</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shì</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Xīngqīyī</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nǐ</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zěnme</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bù</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qù</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shàngbān</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endParaRPr lang="en-US" altLang="zh-CN" sz="28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dirty="0">
                <a:solidFill>
                  <a:schemeClr val="accent4">
                    <a:lumMod val="50000"/>
                  </a:schemeClr>
                </a:solidFill>
                <a:latin typeface="Kaiti SC" panose="02010600040101010101" pitchFamily="2" charset="-122"/>
                <a:ea typeface="Kaiti SC" panose="02010600040101010101" pitchFamily="2" charset="-122"/>
              </a:rPr>
              <a:t>今天 是 星期一，你 怎么 不 去 上班？</a:t>
            </a:r>
            <a:endParaRPr lang="en-US" altLang="zh-CN" sz="28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en-GB" altLang="zh-CN" sz="2800" dirty="0">
                <a:solidFill>
                  <a:schemeClr val="accent4">
                    <a:lumMod val="50000"/>
                  </a:schemeClr>
                </a:solidFill>
              </a:rPr>
              <a:t>Today is Monday. Why aren't you going to work?</a:t>
            </a:r>
          </a:p>
        </p:txBody>
      </p:sp>
      <p:sp>
        <p:nvSpPr>
          <p:cNvPr id="4" name="日期占位符 3">
            <a:extLst>
              <a:ext uri="{FF2B5EF4-FFF2-40B4-BE49-F238E27FC236}">
                <a16:creationId xmlns:a16="http://schemas.microsoft.com/office/drawing/2014/main" id="{B055650E-10A0-D446-9773-856A4D7C0207}"/>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
        <p:nvSpPr>
          <p:cNvPr id="5" name="矩形 4">
            <a:extLst>
              <a:ext uri="{FF2B5EF4-FFF2-40B4-BE49-F238E27FC236}">
                <a16:creationId xmlns:a16="http://schemas.microsoft.com/office/drawing/2014/main" id="{A7EC31B9-4C8F-1A45-B5B4-9A6B384E45CE}"/>
              </a:ext>
            </a:extLst>
          </p:cNvPr>
          <p:cNvSpPr/>
          <p:nvPr/>
        </p:nvSpPr>
        <p:spPr bwMode="auto">
          <a:xfrm>
            <a:off x="609600" y="3767328"/>
            <a:ext cx="7725347" cy="646176"/>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6" name="矩形 5">
            <a:extLst>
              <a:ext uri="{FF2B5EF4-FFF2-40B4-BE49-F238E27FC236}">
                <a16:creationId xmlns:a16="http://schemas.microsoft.com/office/drawing/2014/main" id="{890CB248-2964-7946-894E-1427C3E9B8B6}"/>
              </a:ext>
            </a:extLst>
          </p:cNvPr>
          <p:cNvSpPr/>
          <p:nvPr/>
        </p:nvSpPr>
        <p:spPr bwMode="auto">
          <a:xfrm>
            <a:off x="609600" y="5309616"/>
            <a:ext cx="7725347" cy="646176"/>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831315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29F05E-8120-D342-A70B-062FC098A1B1}"/>
              </a:ext>
            </a:extLst>
          </p:cNvPr>
          <p:cNvSpPr>
            <a:spLocks noGrp="1"/>
          </p:cNvSpPr>
          <p:nvPr>
            <p:ph type="title"/>
          </p:nvPr>
        </p:nvSpPr>
        <p:spPr>
          <a:xfrm>
            <a:off x="134112" y="641639"/>
            <a:ext cx="8912352" cy="4247354"/>
          </a:xfrm>
          <a:ln>
            <a:solidFill>
              <a:schemeClr val="accent4">
                <a:lumMod val="50000"/>
              </a:schemeClr>
            </a:solidFill>
          </a:ln>
        </p:spPr>
        <p:txBody>
          <a:bodyPr anchor="t"/>
          <a:lstStyle/>
          <a:p>
            <a:r>
              <a:rPr lang="en-GB" altLang="zh-CN" dirty="0">
                <a:solidFill>
                  <a:srgbClr val="002060"/>
                </a:solidFill>
                <a:highlight>
                  <a:srgbClr val="FF00FF"/>
                </a:highlight>
                <a:ea typeface="STZhongsong" panose="02010600040101010101" pitchFamily="2" charset="-122"/>
              </a:rPr>
              <a:t>“Why </a:t>
            </a:r>
            <a:r>
              <a:rPr lang="en-GB" altLang="zh-CN" dirty="0" err="1">
                <a:solidFill>
                  <a:srgbClr val="002060"/>
                </a:solidFill>
                <a:highlight>
                  <a:srgbClr val="FF00FF"/>
                </a:highlight>
                <a:ea typeface="STZhongsong" panose="02010600040101010101" pitchFamily="2" charset="-122"/>
              </a:rPr>
              <a:t>So.</a:t>
            </a:r>
            <a:r>
              <a:rPr lang="en-GB" altLang="zh-CN" dirty="0">
                <a:solidFill>
                  <a:srgbClr val="002060"/>
                </a:solidFill>
                <a:highlight>
                  <a:srgbClr val="FF00FF"/>
                </a:highlight>
                <a:ea typeface="STZhongsong" panose="02010600040101010101" pitchFamily="2" charset="-122"/>
              </a:rPr>
              <a:t>..” Usage</a:t>
            </a:r>
            <a:br>
              <a:rPr lang="en-GB" altLang="zh-CN" dirty="0"/>
            </a:br>
            <a:r>
              <a:rPr lang="en-GB" altLang="zh-CN" dirty="0">
                <a:solidFill>
                  <a:srgbClr val="002060"/>
                </a:solidFill>
                <a:highlight>
                  <a:srgbClr val="FF00FF"/>
                </a:highlight>
                <a:ea typeface="STZhongsong" panose="02010600040101010101" pitchFamily="2" charset="-122"/>
              </a:rPr>
              <a:t>Structure</a:t>
            </a:r>
            <a:r>
              <a:rPr lang="zh-CN" altLang="en-US" dirty="0">
                <a:solidFill>
                  <a:srgbClr val="002060"/>
                </a:solidFill>
                <a:highlight>
                  <a:srgbClr val="FF00FF"/>
                </a:highlight>
                <a:ea typeface="STZhongsong" panose="02010600040101010101" pitchFamily="2" charset="-122"/>
              </a:rPr>
              <a:t>  </a:t>
            </a:r>
            <a:r>
              <a:rPr lang="en-GB" altLang="zh-CN" dirty="0">
                <a:solidFill>
                  <a:srgbClr val="002060"/>
                </a:solidFill>
                <a:highlight>
                  <a:srgbClr val="FF00FF"/>
                </a:highlight>
                <a:ea typeface="STZhongsong" panose="02010600040101010101" pitchFamily="2" charset="-122"/>
              </a:rPr>
              <a:t>Subj. + </a:t>
            </a:r>
            <a:r>
              <a:rPr lang="en-GB" altLang="zh-CN" dirty="0" err="1">
                <a:solidFill>
                  <a:srgbClr val="002060"/>
                </a:solidFill>
                <a:highlight>
                  <a:srgbClr val="FF00FF"/>
                </a:highlight>
                <a:ea typeface="STZhongsong" panose="02010600040101010101" pitchFamily="2" charset="-122"/>
              </a:rPr>
              <a:t>zěnme</a:t>
            </a:r>
            <a:r>
              <a:rPr lang="zh-CN" altLang="en-US" dirty="0">
                <a:solidFill>
                  <a:srgbClr val="002060"/>
                </a:solidFill>
                <a:highlight>
                  <a:srgbClr val="FF00FF"/>
                </a:highlight>
                <a:ea typeface="STZhongsong" panose="02010600040101010101" pitchFamily="2" charset="-122"/>
              </a:rPr>
              <a:t> </a:t>
            </a:r>
            <a:r>
              <a:rPr lang="en-US" altLang="zh-CN" dirty="0">
                <a:solidFill>
                  <a:srgbClr val="002060"/>
                </a:solidFill>
                <a:highlight>
                  <a:srgbClr val="FF00FF"/>
                </a:highlight>
                <a:ea typeface="STZhongsong" panose="02010600040101010101" pitchFamily="2" charset="-122"/>
              </a:rPr>
              <a:t>+ </a:t>
            </a:r>
            <a:r>
              <a:rPr lang="en-GB" altLang="zh-CN" dirty="0" err="1">
                <a:solidFill>
                  <a:srgbClr val="002060"/>
                </a:solidFill>
                <a:highlight>
                  <a:srgbClr val="FF00FF"/>
                </a:highlight>
                <a:ea typeface="STZhongsong" panose="02010600040101010101" pitchFamily="2" charset="-122"/>
              </a:rPr>
              <a:t>zhème</a:t>
            </a:r>
            <a:r>
              <a:rPr lang="en-GB" altLang="zh-CN" dirty="0">
                <a:solidFill>
                  <a:srgbClr val="002060"/>
                </a:solidFill>
                <a:highlight>
                  <a:srgbClr val="FF00FF"/>
                </a:highlight>
                <a:ea typeface="STZhongsong" panose="02010600040101010101" pitchFamily="2" charset="-122"/>
              </a:rPr>
              <a:t> </a:t>
            </a:r>
            <a:r>
              <a:rPr lang="en-US" altLang="zh-CN" dirty="0">
                <a:solidFill>
                  <a:srgbClr val="002060"/>
                </a:solidFill>
                <a:highlight>
                  <a:srgbClr val="FF00FF"/>
                </a:highlight>
                <a:ea typeface="STZhongsong" panose="02010600040101010101" pitchFamily="2" charset="-122"/>
              </a:rPr>
              <a:t>/ </a:t>
            </a:r>
            <a:r>
              <a:rPr lang="en-GB" altLang="zh-CN" dirty="0" err="1">
                <a:solidFill>
                  <a:srgbClr val="002060"/>
                </a:solidFill>
                <a:highlight>
                  <a:srgbClr val="FF00FF"/>
                </a:highlight>
                <a:ea typeface="STZhongsong" panose="02010600040101010101" pitchFamily="2" charset="-122"/>
              </a:rPr>
              <a:t>nàme</a:t>
            </a:r>
            <a:r>
              <a:rPr lang="zh-CN" altLang="en-US" dirty="0">
                <a:solidFill>
                  <a:srgbClr val="002060"/>
                </a:solidFill>
                <a:highlight>
                  <a:srgbClr val="FF00FF"/>
                </a:highlight>
                <a:ea typeface="STZhongsong" panose="02010600040101010101" pitchFamily="2" charset="-122"/>
              </a:rPr>
              <a:t> </a:t>
            </a:r>
            <a:r>
              <a:rPr lang="en-US" altLang="zh-CN" dirty="0">
                <a:solidFill>
                  <a:srgbClr val="002060"/>
                </a:solidFill>
                <a:highlight>
                  <a:srgbClr val="FF00FF"/>
                </a:highlight>
                <a:ea typeface="STZhongsong" panose="02010600040101010101" pitchFamily="2" charset="-122"/>
              </a:rPr>
              <a:t>+ </a:t>
            </a:r>
            <a:r>
              <a:rPr lang="en-GB" altLang="zh-CN" dirty="0">
                <a:solidFill>
                  <a:srgbClr val="002060"/>
                </a:solidFill>
                <a:highlight>
                  <a:srgbClr val="FF00FF"/>
                </a:highlight>
                <a:ea typeface="STZhongsong" panose="02010600040101010101" pitchFamily="2" charset="-122"/>
              </a:rPr>
              <a:t>Adj.</a:t>
            </a:r>
            <a:br>
              <a:rPr lang="en-GB" altLang="zh-CN" dirty="0">
                <a:solidFill>
                  <a:srgbClr val="002060"/>
                </a:solidFill>
                <a:highlight>
                  <a:srgbClr val="FF00FF"/>
                </a:highlight>
                <a:ea typeface="STZhongsong" panose="02010600040101010101" pitchFamily="2" charset="-122"/>
              </a:rPr>
            </a:br>
            <a:br>
              <a:rPr lang="en-GB" altLang="zh-CN" dirty="0">
                <a:solidFill>
                  <a:srgbClr val="002060"/>
                </a:solidFill>
                <a:highlight>
                  <a:srgbClr val="FF00FF"/>
                </a:highlight>
                <a:ea typeface="STZhongsong" panose="02010600040101010101" pitchFamily="2" charset="-122"/>
              </a:rPr>
            </a:b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t>This use of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cs typeface="+mn-cs"/>
              </a:rPr>
              <a:t>怎么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t>(</a:t>
            </a:r>
            <a:r>
              <a:rPr lang="en-GB" altLang="zh-CN" sz="2800" kern="1200" dirty="0" err="1">
                <a:solidFill>
                  <a:srgbClr val="002060"/>
                </a:solidFill>
                <a:highlight>
                  <a:srgbClr val="00FFFF"/>
                </a:highlight>
                <a:latin typeface="Chalkboard" panose="03050602040202020205" pitchFamily="66" charset="0"/>
                <a:ea typeface="YouYuan" panose="02010509060101010101" pitchFamily="49" charset="-122"/>
                <a:cs typeface="+mn-cs"/>
              </a:rPr>
              <a:t>zěnme</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t>) could be translated as either "how" or "why"; the actual meaning falls in the fuzzy region between the two. </a:t>
            </a:r>
            <a:b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b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t>In any case, it's used to express disbelief: how can (something) be so (adjective)?!</a:t>
            </a:r>
            <a:b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br>
            <a:endPar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cs typeface="+mn-cs"/>
            </a:endParaRPr>
          </a:p>
        </p:txBody>
      </p:sp>
      <p:sp>
        <p:nvSpPr>
          <p:cNvPr id="4" name="日期占位符 3">
            <a:extLst>
              <a:ext uri="{FF2B5EF4-FFF2-40B4-BE49-F238E27FC236}">
                <a16:creationId xmlns:a16="http://schemas.microsoft.com/office/drawing/2014/main" id="{3849C6EF-5488-614E-A4B9-528AC03DE2EA}"/>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pic>
        <p:nvPicPr>
          <p:cNvPr id="2050" name="Picture 2" descr="Κορονοϊός για παιδιά - Δημοτικό Σχολείο Κλένιας">
            <a:extLst>
              <a:ext uri="{FF2B5EF4-FFF2-40B4-BE49-F238E27FC236}">
                <a16:creationId xmlns:a16="http://schemas.microsoft.com/office/drawing/2014/main" id="{47F7E1BA-708B-6F41-AAA0-D2AA1E814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312" y="3648457"/>
            <a:ext cx="2481072" cy="248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6541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7BDEB1-F8AE-BD48-81A4-229E951311DB}"/>
              </a:ext>
            </a:extLst>
          </p:cNvPr>
          <p:cNvSpPr>
            <a:spLocks noGrp="1"/>
          </p:cNvSpPr>
          <p:nvPr>
            <p:ph type="title"/>
          </p:nvPr>
        </p:nvSpPr>
        <p:spPr>
          <a:xfrm>
            <a:off x="581311" y="44196"/>
            <a:ext cx="8010524" cy="751776"/>
          </a:xfrm>
          <a:solidFill>
            <a:srgbClr val="FFC000"/>
          </a:solid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r>
              <a:rPr lang="en-GB" altLang="zh-CN" dirty="0">
                <a:solidFill>
                  <a:srgbClr val="002060"/>
                </a:solidFill>
                <a:ea typeface="STZhongsong" panose="02010600040101010101" pitchFamily="2" charset="-122"/>
              </a:rPr>
              <a:t>Examples</a:t>
            </a:r>
            <a:endParaRPr lang="zh-CN" altLang="en-US" dirty="0">
              <a:solidFill>
                <a:srgbClr val="002060"/>
              </a:solidFill>
              <a:ea typeface="STZhongsong" panose="02010600040101010101" pitchFamily="2" charset="-122"/>
            </a:endParaRPr>
          </a:p>
        </p:txBody>
      </p:sp>
      <p:sp>
        <p:nvSpPr>
          <p:cNvPr id="4" name="日期占位符 3">
            <a:extLst>
              <a:ext uri="{FF2B5EF4-FFF2-40B4-BE49-F238E27FC236}">
                <a16:creationId xmlns:a16="http://schemas.microsoft.com/office/drawing/2014/main" id="{3BD87359-6FBF-6F46-B58D-01EE1B66F243}"/>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
        <p:nvSpPr>
          <p:cNvPr id="5" name="内容占位符 2">
            <a:extLst>
              <a:ext uri="{FF2B5EF4-FFF2-40B4-BE49-F238E27FC236}">
                <a16:creationId xmlns:a16="http://schemas.microsoft.com/office/drawing/2014/main" id="{99C29FC0-D3D5-8240-A256-CBAB7F733CA1}"/>
              </a:ext>
            </a:extLst>
          </p:cNvPr>
          <p:cNvSpPr txBox="1">
            <a:spLocks/>
          </p:cNvSpPr>
          <p:nvPr/>
        </p:nvSpPr>
        <p:spPr bwMode="auto">
          <a:xfrm>
            <a:off x="580454" y="982980"/>
            <a:ext cx="8010525" cy="5018088"/>
          </a:xfrm>
          <a:prstGeom prst="rect">
            <a:avLst/>
          </a:prstGeom>
          <a:no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lvl1pPr marL="357188" indent="-357188" algn="l" defTabSz="0" rtl="0" eaLnBrk="0" fontAlgn="base" hangingPunct="0">
              <a:lnSpc>
                <a:spcPct val="90000"/>
              </a:lnSpc>
              <a:spcBef>
                <a:spcPts val="1800"/>
              </a:spcBef>
              <a:spcAft>
                <a:spcPct val="0"/>
              </a:spcAft>
              <a:buClr>
                <a:schemeClr val="accent1"/>
              </a:buClr>
              <a:buSzPct val="80000"/>
              <a:buFont typeface="Wingdings 2" pitchFamily="18" charset="2"/>
              <a:buChar char=""/>
              <a:defRPr sz="2000">
                <a:solidFill>
                  <a:schemeClr val="accent2"/>
                </a:solidFill>
                <a:latin typeface="+mn-lt"/>
                <a:ea typeface="+mn-ea"/>
                <a:cs typeface="+mn-cs"/>
                <a:sym typeface="Times New Roman" pitchFamily="18" charset="0"/>
              </a:defRPr>
            </a:lvl1pPr>
            <a:lvl2pPr marL="357188" indent="-357188" algn="l" defTabSz="0" rtl="0" eaLnBrk="0" fontAlgn="base" hangingPunct="0">
              <a:lnSpc>
                <a:spcPct val="130000"/>
              </a:lnSpc>
              <a:spcBef>
                <a:spcPct val="0"/>
              </a:spcBef>
              <a:spcAft>
                <a:spcPct val="0"/>
              </a:spcAft>
              <a:buClr>
                <a:schemeClr val="accent1"/>
              </a:buClr>
              <a:buSzPct val="80000"/>
              <a:buFont typeface="Calibri" pitchFamily="34" charset="0"/>
              <a:buChar char=" "/>
              <a:defRPr sz="1600">
                <a:solidFill>
                  <a:schemeClr val="tx1"/>
                </a:solidFill>
                <a:latin typeface="+mn-lt"/>
                <a:ea typeface="+mn-ea"/>
                <a:sym typeface="Times New Roman" pitchFamily="18" charset="0"/>
              </a:defRPr>
            </a:lvl2pPr>
            <a:lvl3pPr marL="11430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sz="2000">
                <a:solidFill>
                  <a:srgbClr val="7F7F7F"/>
                </a:solidFill>
                <a:latin typeface="+mn-lt"/>
                <a:ea typeface="+mn-ea"/>
                <a:sym typeface="Times New Roman" pitchFamily="18" charset="0"/>
              </a:defRPr>
            </a:lvl3pPr>
            <a:lvl4pPr marL="16002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sz="2000">
                <a:solidFill>
                  <a:srgbClr val="7F7F7F"/>
                </a:solidFill>
                <a:latin typeface="+mn-lt"/>
                <a:ea typeface="+mn-ea"/>
                <a:sym typeface="Times New Roman" pitchFamily="18" charset="0"/>
              </a:defRPr>
            </a:lvl4pPr>
            <a:lvl5pPr marL="20574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sz="2000">
                <a:solidFill>
                  <a:srgbClr val="7F7F7F"/>
                </a:solidFill>
                <a:latin typeface="+mn-lt"/>
                <a:ea typeface="+mn-ea"/>
                <a:sym typeface="Times New Roman" pitchFamily="18" charset="0"/>
              </a:defRPr>
            </a:lvl5pPr>
            <a:lvl6pPr marL="25146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a:solidFill>
                  <a:srgbClr val="7F7F7F"/>
                </a:solidFill>
                <a:latin typeface="+mn-lt"/>
                <a:ea typeface="+mn-ea"/>
                <a:sym typeface="Times New Roman" pitchFamily="18" charset="0"/>
              </a:defRPr>
            </a:lvl6pPr>
            <a:lvl7pPr marL="29718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a:solidFill>
                  <a:srgbClr val="7F7F7F"/>
                </a:solidFill>
                <a:latin typeface="+mn-lt"/>
                <a:ea typeface="+mn-ea"/>
                <a:sym typeface="Times New Roman" pitchFamily="18" charset="0"/>
              </a:defRPr>
            </a:lvl7pPr>
            <a:lvl8pPr marL="34290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a:solidFill>
                  <a:srgbClr val="7F7F7F"/>
                </a:solidFill>
                <a:latin typeface="+mn-lt"/>
                <a:ea typeface="+mn-ea"/>
                <a:sym typeface="Times New Roman" pitchFamily="18" charset="0"/>
              </a:defRPr>
            </a:lvl8pPr>
            <a:lvl9pPr marL="3886200" indent="-228600" algn="l" defTabSz="0" rtl="0" eaLnBrk="0" fontAlgn="base" hangingPunct="0">
              <a:lnSpc>
                <a:spcPct val="90000"/>
              </a:lnSpc>
              <a:spcBef>
                <a:spcPts val="500"/>
              </a:spcBef>
              <a:spcAft>
                <a:spcPct val="0"/>
              </a:spcAft>
              <a:buClr>
                <a:schemeClr val="accent1"/>
              </a:buClr>
              <a:buSzPct val="80000"/>
              <a:buFont typeface="Calibri" pitchFamily="34" charset="0"/>
              <a:buChar char="•"/>
              <a:defRPr>
                <a:solidFill>
                  <a:srgbClr val="7F7F7F"/>
                </a:solidFill>
                <a:latin typeface="+mn-lt"/>
                <a:ea typeface="+mn-ea"/>
                <a:sym typeface="Times New Roman" pitchFamily="18" charset="0"/>
              </a:defRPr>
            </a:lvl9pPr>
          </a:lstStyle>
          <a:p>
            <a:pPr marL="0" indent="0">
              <a:buNone/>
            </a:pP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Tā</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zěnme</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nàme</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lǎn</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endParaRPr lang="en-US" altLang="zh-CN" sz="28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en-US" altLang="zh-CN" sz="2800" dirty="0">
                <a:solidFill>
                  <a:schemeClr val="accent4">
                    <a:lumMod val="50000"/>
                  </a:schemeClr>
                </a:solidFill>
                <a:latin typeface="Kaiti SC" panose="02010600040101010101" pitchFamily="2" charset="-122"/>
                <a:ea typeface="Kaiti SC" panose="02010600040101010101" pitchFamily="2" charset="-122"/>
              </a:rPr>
              <a:t> </a:t>
            </a:r>
            <a:r>
              <a:rPr lang="zh-CN" altLang="en-US" sz="2800" dirty="0">
                <a:solidFill>
                  <a:schemeClr val="accent4">
                    <a:lumMod val="50000"/>
                  </a:schemeClr>
                </a:solidFill>
                <a:latin typeface="Kaiti SC" panose="02010600040101010101" pitchFamily="2" charset="-122"/>
                <a:ea typeface="Kaiti SC" panose="02010600040101010101" pitchFamily="2" charset="-122"/>
              </a:rPr>
              <a:t>他 怎么 那么 懒？</a:t>
            </a:r>
            <a:endParaRPr lang="en-US" altLang="zh-CN" sz="28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en-GB" altLang="zh-CN" sz="2800" dirty="0">
                <a:solidFill>
                  <a:schemeClr val="accent4">
                    <a:lumMod val="50000"/>
                  </a:schemeClr>
                </a:solidFill>
              </a:rPr>
              <a:t> How can he be so lazy?</a:t>
            </a:r>
          </a:p>
          <a:p>
            <a:pPr marL="0" indent="0">
              <a:buNone/>
            </a:pP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Zuótiān</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zěnme</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nàme</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lěng</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endParaRPr lang="en-US" altLang="zh-CN" sz="28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en-US" altLang="zh-CN" sz="2800" dirty="0">
                <a:solidFill>
                  <a:schemeClr val="accent4">
                    <a:lumMod val="50000"/>
                  </a:schemeClr>
                </a:solidFill>
                <a:latin typeface="Kaiti SC" panose="02010600040101010101" pitchFamily="2" charset="-122"/>
                <a:ea typeface="Kaiti SC" panose="02010600040101010101" pitchFamily="2" charset="-122"/>
              </a:rPr>
              <a:t> </a:t>
            </a:r>
            <a:r>
              <a:rPr lang="zh-CN" altLang="en-US" sz="2800" dirty="0">
                <a:solidFill>
                  <a:schemeClr val="accent4">
                    <a:lumMod val="50000"/>
                  </a:schemeClr>
                </a:solidFill>
                <a:latin typeface="Kaiti SC" panose="02010600040101010101" pitchFamily="2" charset="-122"/>
                <a:ea typeface="Kaiti SC" panose="02010600040101010101" pitchFamily="2" charset="-122"/>
              </a:rPr>
              <a:t>昨天 怎么 那么 冷？</a:t>
            </a:r>
            <a:endParaRPr lang="en-US" altLang="zh-CN" sz="28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en-GB" altLang="zh-CN" sz="2800" dirty="0">
                <a:solidFill>
                  <a:schemeClr val="accent4">
                    <a:lumMod val="50000"/>
                  </a:schemeClr>
                </a:solidFill>
              </a:rPr>
              <a:t> How could it be so cold yesterday?</a:t>
            </a:r>
          </a:p>
          <a:p>
            <a:pPr marL="0" indent="0">
              <a:buNone/>
            </a:pP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Nǐ</a:t>
            </a:r>
            <a:r>
              <a:rPr lang="en-GB" altLang="zh-CN" sz="2800" dirty="0">
                <a:solidFill>
                  <a:schemeClr val="accent4">
                    <a:lumMod val="50000"/>
                  </a:schemeClr>
                </a:solidFill>
                <a:latin typeface="Kaiti SC" panose="02010600040101010101" pitchFamily="2" charset="-122"/>
                <a:ea typeface="Kaiti SC" panose="02010600040101010101" pitchFamily="2" charset="-122"/>
              </a:rPr>
              <a:t> de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Hànyǔ</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zěnme</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zhème</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r>
              <a:rPr lang="en-GB" altLang="zh-CN" sz="2800" dirty="0" err="1">
                <a:solidFill>
                  <a:schemeClr val="accent4">
                    <a:lumMod val="50000"/>
                  </a:schemeClr>
                </a:solidFill>
                <a:latin typeface="Kaiti SC" panose="02010600040101010101" pitchFamily="2" charset="-122"/>
                <a:ea typeface="Kaiti SC" panose="02010600040101010101" pitchFamily="2" charset="-122"/>
              </a:rPr>
              <a:t>hǎo</a:t>
            </a:r>
            <a:r>
              <a:rPr lang="en-GB" altLang="zh-CN" sz="2800" dirty="0">
                <a:solidFill>
                  <a:schemeClr val="accent4">
                    <a:lumMod val="50000"/>
                  </a:schemeClr>
                </a:solidFill>
                <a:latin typeface="Kaiti SC" panose="02010600040101010101" pitchFamily="2" charset="-122"/>
                <a:ea typeface="Kaiti SC" panose="02010600040101010101" pitchFamily="2" charset="-122"/>
              </a:rPr>
              <a:t>? </a:t>
            </a:r>
            <a:endParaRPr lang="en-US" altLang="zh-CN" sz="28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dirty="0">
                <a:solidFill>
                  <a:schemeClr val="accent4">
                    <a:lumMod val="50000"/>
                  </a:schemeClr>
                </a:solidFill>
                <a:latin typeface="Kaiti SC" panose="02010600040101010101" pitchFamily="2" charset="-122"/>
                <a:ea typeface="Kaiti SC" panose="02010600040101010101" pitchFamily="2" charset="-122"/>
              </a:rPr>
              <a:t>你的 汉语 怎么 这么 好？</a:t>
            </a:r>
            <a:endParaRPr lang="en-US" altLang="zh-CN" sz="28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en-GB" altLang="zh-CN" sz="2800" dirty="0">
                <a:solidFill>
                  <a:schemeClr val="accent4">
                    <a:lumMod val="50000"/>
                  </a:schemeClr>
                </a:solidFill>
              </a:rPr>
              <a:t> How is your Mandarin so good?</a:t>
            </a:r>
            <a:endParaRPr lang="en-GB" altLang="zh-CN" kern="0" dirty="0"/>
          </a:p>
        </p:txBody>
      </p:sp>
      <p:pic>
        <p:nvPicPr>
          <p:cNvPr id="3074" name="Picture 2" descr="lazy person - Trade Brains">
            <a:extLst>
              <a:ext uri="{FF2B5EF4-FFF2-40B4-BE49-F238E27FC236}">
                <a16:creationId xmlns:a16="http://schemas.microsoft.com/office/drawing/2014/main" id="{FC0AC0E4-2DB9-AA44-859B-E1723F028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992" y="3433572"/>
            <a:ext cx="2420112" cy="242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79248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B51057-ABA9-2945-A769-7BDBDD0EBFBB}"/>
              </a:ext>
            </a:extLst>
          </p:cNvPr>
          <p:cNvSpPr>
            <a:spLocks noGrp="1"/>
          </p:cNvSpPr>
          <p:nvPr>
            <p:ph type="title"/>
          </p:nvPr>
        </p:nvSpPr>
        <p:spPr>
          <a:xfrm>
            <a:off x="566738" y="326034"/>
            <a:ext cx="8005762" cy="601662"/>
          </a:xfrm>
          <a:ln>
            <a:solidFill>
              <a:srgbClr val="7030A0"/>
            </a:solidFill>
          </a:ln>
        </p:spPr>
        <p:txBody>
          <a:bodyPr/>
          <a:lstStyle/>
          <a:p>
            <a:r>
              <a:rPr kumimoji="1" lang="en-US" altLang="zh-CN" dirty="0"/>
              <a:t>Ask and answer questions using ‘</a:t>
            </a:r>
            <a:r>
              <a:rPr kumimoji="1" lang="en-US" altLang="zh-CN" dirty="0" err="1"/>
              <a:t>zenme</a:t>
            </a:r>
            <a:r>
              <a:rPr kumimoji="1" lang="en-US" altLang="zh-CN" dirty="0"/>
              <a:t>’</a:t>
            </a:r>
            <a:endParaRPr kumimoji="1" lang="zh-CN" altLang="en-US" dirty="0"/>
          </a:p>
        </p:txBody>
      </p:sp>
      <p:sp>
        <p:nvSpPr>
          <p:cNvPr id="4" name="日期占位符 3">
            <a:extLst>
              <a:ext uri="{FF2B5EF4-FFF2-40B4-BE49-F238E27FC236}">
                <a16:creationId xmlns:a16="http://schemas.microsoft.com/office/drawing/2014/main" id="{B8F80971-AA34-2547-B78F-DE5C3548DE8C}"/>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pic>
        <p:nvPicPr>
          <p:cNvPr id="1026" name="Picture 2" descr="Premium Vector | Businessman sad tired disappointed concept, vector flat  illustration">
            <a:extLst>
              <a:ext uri="{FF2B5EF4-FFF2-40B4-BE49-F238E27FC236}">
                <a16:creationId xmlns:a16="http://schemas.microsoft.com/office/drawing/2014/main" id="{C922AE3F-61FC-BF4A-B185-7D317CE70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565" y="1204137"/>
            <a:ext cx="4449725" cy="4449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語之奧秘: 病假用sick leave？">
            <a:extLst>
              <a:ext uri="{FF2B5EF4-FFF2-40B4-BE49-F238E27FC236}">
                <a16:creationId xmlns:a16="http://schemas.microsoft.com/office/drawing/2014/main" id="{7FA42CA0-CCEC-064F-B146-C6FAC03D7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975" y="1503616"/>
            <a:ext cx="5571460" cy="37191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in Through Sunday, Sunshine Returns Monday">
            <a:extLst>
              <a:ext uri="{FF2B5EF4-FFF2-40B4-BE49-F238E27FC236}">
                <a16:creationId xmlns:a16="http://schemas.microsoft.com/office/drawing/2014/main" id="{1BF62DE7-E86B-2C47-B85C-B016A443A8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584" y="1422413"/>
            <a:ext cx="6900530" cy="38815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 on a hot day Royalty Free Vector Image - VectorStock">
            <a:extLst>
              <a:ext uri="{FF2B5EF4-FFF2-40B4-BE49-F238E27FC236}">
                <a16:creationId xmlns:a16="http://schemas.microsoft.com/office/drawing/2014/main" id="{8D1C4A40-361B-6045-9964-2C8D11FA4D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935"/>
          <a:stretch/>
        </p:blipFill>
        <p:spPr bwMode="auto">
          <a:xfrm>
            <a:off x="2112447" y="1116286"/>
            <a:ext cx="4914344" cy="48332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y You Need To Be A Diligent Christian | Auntyfaith.com">
            <a:extLst>
              <a:ext uri="{FF2B5EF4-FFF2-40B4-BE49-F238E27FC236}">
                <a16:creationId xmlns:a16="http://schemas.microsoft.com/office/drawing/2014/main" id="{D5A867F7-B858-5A45-8DA4-DE67ECBE4D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5511" y="1357348"/>
            <a:ext cx="5908215" cy="41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69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712980-1161-8C47-A695-AE982428D40F}"/>
              </a:ext>
            </a:extLst>
          </p:cNvPr>
          <p:cNvSpPr>
            <a:spLocks noGrp="1"/>
          </p:cNvSpPr>
          <p:nvPr>
            <p:ph type="title"/>
          </p:nvPr>
        </p:nvSpPr>
        <p:spPr>
          <a:xfrm>
            <a:off x="578929" y="149670"/>
            <a:ext cx="8015287" cy="881062"/>
          </a:xfrm>
          <a:solidFill>
            <a:srgbClr val="FFC000"/>
          </a:solid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r>
              <a:rPr lang="en-GB" altLang="zh-CN" dirty="0">
                <a:solidFill>
                  <a:srgbClr val="002060"/>
                </a:solidFill>
                <a:ea typeface="STZhongsong" panose="02010600040101010101" pitchFamily="2" charset="-122"/>
              </a:rPr>
              <a:t>Reduplication of measure words</a:t>
            </a:r>
            <a:endParaRPr lang="zh-CN" altLang="en-US" dirty="0">
              <a:solidFill>
                <a:srgbClr val="002060"/>
              </a:solidFill>
              <a:ea typeface="STZhongsong" panose="02010600040101010101" pitchFamily="2" charset="-122"/>
            </a:endParaRPr>
          </a:p>
        </p:txBody>
      </p:sp>
      <p:sp>
        <p:nvSpPr>
          <p:cNvPr id="3" name="内容占位符 2">
            <a:extLst>
              <a:ext uri="{FF2B5EF4-FFF2-40B4-BE49-F238E27FC236}">
                <a16:creationId xmlns:a16="http://schemas.microsoft.com/office/drawing/2014/main" id="{F3F8A9D4-97A6-3A49-9627-A1C3343D65FA}"/>
              </a:ext>
            </a:extLst>
          </p:cNvPr>
          <p:cNvSpPr>
            <a:spLocks noGrp="1"/>
          </p:cNvSpPr>
          <p:nvPr>
            <p:ph idx="1"/>
          </p:nvPr>
        </p:nvSpPr>
        <p:spPr>
          <a:xfrm>
            <a:off x="476631" y="1262380"/>
            <a:ext cx="8143113" cy="4016756"/>
          </a:xfrm>
          <a:ln>
            <a:solidFill>
              <a:schemeClr val="accent4">
                <a:lumMod val="50000"/>
              </a:schemeClr>
            </a:solidFill>
          </a:ln>
        </p:spPr>
        <p:txBody>
          <a:bodyPr anchor="ctr"/>
          <a:lstStyle/>
          <a:p>
            <a:pPr marL="0" indent="0">
              <a:buNone/>
            </a:pP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If you know what a measure word is and how to use it, you may be ready for this pattern, where the measure word can repeat, or "reduplicate." It's not a terribly common structure, but the two most common examples of it are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个个</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US" altLang="zh-CN" sz="2800" kern="1200" dirty="0" err="1">
                <a:solidFill>
                  <a:srgbClr val="002060"/>
                </a:solidFill>
                <a:highlight>
                  <a:srgbClr val="00FFFF"/>
                </a:highlight>
                <a:latin typeface="Chalkboard" panose="03050602040202020205" pitchFamily="66" charset="0"/>
                <a:ea typeface="YouYuan" panose="02010509060101010101" pitchFamily="49" charset="-122"/>
              </a:rPr>
              <a:t>gègè</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 </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and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天天</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US" altLang="zh-CN" sz="2800" kern="1200" dirty="0" err="1">
                <a:solidFill>
                  <a:srgbClr val="002060"/>
                </a:solidFill>
                <a:highlight>
                  <a:srgbClr val="00FFFF"/>
                </a:highlight>
                <a:latin typeface="Chalkboard" panose="03050602040202020205" pitchFamily="66" charset="0"/>
                <a:ea typeface="YouYuan" panose="02010509060101010101" pitchFamily="49" charset="-122"/>
              </a:rPr>
              <a:t>tiāntiān</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 </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It adds the meaning of "every" to the noun that follows.</a:t>
            </a:r>
          </a:p>
          <a:p>
            <a:endParaRPr kumimoji="1" lang="zh-CN" altLang="en-US" dirty="0"/>
          </a:p>
        </p:txBody>
      </p:sp>
      <p:sp>
        <p:nvSpPr>
          <p:cNvPr id="4" name="日期占位符 3">
            <a:extLst>
              <a:ext uri="{FF2B5EF4-FFF2-40B4-BE49-F238E27FC236}">
                <a16:creationId xmlns:a16="http://schemas.microsoft.com/office/drawing/2014/main" id="{636AA023-0B91-494C-8E1E-10DDF6E9755B}"/>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pic>
        <p:nvPicPr>
          <p:cNvPr id="4098" name="Picture 2" descr="Need creative ideas? Trick your lazy brain - HatRabbits">
            <a:extLst>
              <a:ext uri="{FF2B5EF4-FFF2-40B4-BE49-F238E27FC236}">
                <a16:creationId xmlns:a16="http://schemas.microsoft.com/office/drawing/2014/main" id="{4353D536-B780-1741-AC0D-B99520B30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96" y="5364480"/>
            <a:ext cx="1290971" cy="72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73155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28B294-4E8A-B243-8F3B-36DCA02BFA3D}"/>
              </a:ext>
            </a:extLst>
          </p:cNvPr>
          <p:cNvSpPr>
            <a:spLocks noGrp="1"/>
          </p:cNvSpPr>
          <p:nvPr>
            <p:ph type="title"/>
          </p:nvPr>
        </p:nvSpPr>
        <p:spPr>
          <a:xfrm>
            <a:off x="225361" y="426584"/>
            <a:ext cx="8674799" cy="5620648"/>
          </a:xfrm>
          <a:ln>
            <a:solidFill>
              <a:schemeClr val="accent4">
                <a:lumMod val="50000"/>
              </a:schemeClr>
            </a:solidFill>
          </a:ln>
        </p:spPr>
        <p:txBody>
          <a:bodyPr anchor="ctr"/>
          <a:lstStyle/>
          <a:p>
            <a:r>
              <a:rPr lang="en-GB" altLang="zh-CN" sz="3600" dirty="0">
                <a:solidFill>
                  <a:srgbClr val="002060"/>
                </a:solidFill>
                <a:highlight>
                  <a:srgbClr val="FF00FF"/>
                </a:highlight>
                <a:ea typeface="STZhongsong" panose="02010600040101010101" pitchFamily="2" charset="-122"/>
              </a:rPr>
              <a:t>Structure</a:t>
            </a:r>
            <a:r>
              <a:rPr lang="zh-CN" altLang="en-US" sz="3600" dirty="0">
                <a:solidFill>
                  <a:srgbClr val="002060"/>
                </a:solidFill>
                <a:highlight>
                  <a:srgbClr val="FF00FF"/>
                </a:highlight>
                <a:ea typeface="STZhongsong" panose="02010600040101010101" pitchFamily="2" charset="-122"/>
              </a:rPr>
              <a:t>  </a:t>
            </a:r>
            <a:r>
              <a:rPr lang="en-GB" altLang="zh-CN" sz="3600" dirty="0">
                <a:solidFill>
                  <a:srgbClr val="002060"/>
                </a:solidFill>
                <a:highlight>
                  <a:srgbClr val="FF00FF"/>
                </a:highlight>
                <a:ea typeface="STZhongsong" panose="02010600040101010101" pitchFamily="2" charset="-122"/>
              </a:rPr>
              <a:t>Subj + MW + MW + Predicate</a:t>
            </a:r>
            <a:br>
              <a:rPr lang="en-GB" altLang="zh-CN" dirty="0"/>
            </a:br>
            <a:br>
              <a:rPr lang="en-GB" altLang="zh-CN" dirty="0"/>
            </a:b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t>The reduplicated measure word should precede the predicate of the sentence, often a verb phrase or an adjective.</a:t>
            </a:r>
            <a:b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br>
            <a:b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b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t>By far, the most commonly reduplicated measure words are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cs typeface="+mn-cs"/>
              </a:rPr>
              <a:t>个个</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US" altLang="zh-CN" sz="2800" kern="1200" dirty="0" err="1">
                <a:solidFill>
                  <a:srgbClr val="002060"/>
                </a:solidFill>
                <a:highlight>
                  <a:srgbClr val="00FFFF"/>
                </a:highlight>
                <a:latin typeface="Chalkboard" panose="03050602040202020205" pitchFamily="66" charset="0"/>
                <a:ea typeface="YouYuan" panose="02010509060101010101" pitchFamily="49" charset="-122"/>
              </a:rPr>
              <a:t>gègè</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cs typeface="+mn-cs"/>
              </a:rPr>
              <a:t>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t>(</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t>meaning "every one" of something) and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cs typeface="+mn-cs"/>
              </a:rPr>
              <a:t>天天</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US" altLang="zh-CN" sz="2800" kern="1200" dirty="0" err="1">
                <a:solidFill>
                  <a:srgbClr val="002060"/>
                </a:solidFill>
                <a:highlight>
                  <a:srgbClr val="00FFFF"/>
                </a:highlight>
                <a:latin typeface="Chalkboard" panose="03050602040202020205" pitchFamily="66" charset="0"/>
                <a:ea typeface="YouYuan" panose="02010509060101010101" pitchFamily="49" charset="-122"/>
              </a:rPr>
              <a:t>tiāntiān</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cs typeface="+mn-cs"/>
              </a:rPr>
              <a:t>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t>(</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t>meaning "every day"). </a:t>
            </a:r>
            <a:b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br>
            <a:b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b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cs typeface="+mn-cs"/>
              </a:rPr>
              <a:t>For less common measure words, the meaning is still the same: "every" of something (for which the measure word applies).</a:t>
            </a:r>
            <a:endPar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cs typeface="+mn-cs"/>
            </a:endParaRPr>
          </a:p>
        </p:txBody>
      </p:sp>
      <p:sp>
        <p:nvSpPr>
          <p:cNvPr id="4" name="日期占位符 3">
            <a:extLst>
              <a:ext uri="{FF2B5EF4-FFF2-40B4-BE49-F238E27FC236}">
                <a16:creationId xmlns:a16="http://schemas.microsoft.com/office/drawing/2014/main" id="{FAF3BD14-854B-D34A-BFB6-57DF53B19008}"/>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Tree>
    <p:extLst>
      <p:ext uri="{BB962C8B-B14F-4D97-AF65-F5344CB8AC3E}">
        <p14:creationId xmlns:p14="http://schemas.microsoft.com/office/powerpoint/2010/main" val="277306024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C7B8E0-6FF9-0D46-B424-4094C3975DA1}"/>
              </a:ext>
            </a:extLst>
          </p:cNvPr>
          <p:cNvSpPr>
            <a:spLocks noGrp="1"/>
          </p:cNvSpPr>
          <p:nvPr>
            <p:ph type="title"/>
          </p:nvPr>
        </p:nvSpPr>
        <p:spPr>
          <a:xfrm>
            <a:off x="513207" y="100902"/>
            <a:ext cx="8150542" cy="881062"/>
          </a:xfrm>
          <a:solidFill>
            <a:srgbClr val="FFC000"/>
          </a:solid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r>
              <a:rPr lang="en-GB" altLang="zh-CN" dirty="0">
                <a:solidFill>
                  <a:srgbClr val="002060"/>
                </a:solidFill>
                <a:ea typeface="STZhongsong" panose="02010600040101010101" pitchFamily="2" charset="-122"/>
              </a:rPr>
              <a:t>Examples</a:t>
            </a:r>
            <a:endParaRPr lang="zh-CN" altLang="en-US" dirty="0">
              <a:solidFill>
                <a:srgbClr val="002060"/>
              </a:solidFill>
              <a:ea typeface="STZhongsong" panose="02010600040101010101" pitchFamily="2" charset="-122"/>
            </a:endParaRPr>
          </a:p>
        </p:txBody>
      </p:sp>
      <p:sp>
        <p:nvSpPr>
          <p:cNvPr id="3" name="内容占位符 2">
            <a:extLst>
              <a:ext uri="{FF2B5EF4-FFF2-40B4-BE49-F238E27FC236}">
                <a16:creationId xmlns:a16="http://schemas.microsoft.com/office/drawing/2014/main" id="{238D3D57-9279-A444-B911-01EDE3DD77D0}"/>
              </a:ext>
            </a:extLst>
          </p:cNvPr>
          <p:cNvSpPr>
            <a:spLocks noGrp="1"/>
          </p:cNvSpPr>
          <p:nvPr>
            <p:ph idx="1"/>
          </p:nvPr>
        </p:nvSpPr>
        <p:spPr>
          <a:xfrm>
            <a:off x="171831" y="1128268"/>
            <a:ext cx="8740521" cy="5018088"/>
          </a:xfrm>
          <a:ln>
            <a:solidFill>
              <a:schemeClr val="accent4">
                <a:lumMod val="50000"/>
              </a:schemeClr>
            </a:solidFill>
          </a:ln>
        </p:spPr>
        <p:txBody>
          <a:bodyPr anchor="ctr"/>
          <a:lstStyle/>
          <a:p>
            <a:pPr marL="0" indent="0">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Tóng</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xué</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men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gè</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gè</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dōu</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hěn</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qín</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fèn</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 同学们个个都很勤奋。</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The students are all very diligent.</a:t>
            </a:r>
          </a:p>
          <a:p>
            <a:pPr marL="0" indent="0">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Zhè</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gè</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shāng</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diàn</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de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yī</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fú</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jiàn</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jiàn</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dōu</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hěn</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piāo</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liàng</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 这个商店的衣服件件都很漂亮。</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All the clothes in this shop are beautiful.</a:t>
            </a:r>
          </a:p>
          <a:p>
            <a:pPr marL="0" indent="0">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Zhè</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gè</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xīng</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qī</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wǒ</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tiān</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tiān</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dōu</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chī</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yáng</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ròu</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 这个星期我天天都吃羊肉。</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I've eaten mutton every day this week.</a:t>
            </a:r>
          </a:p>
        </p:txBody>
      </p:sp>
      <p:sp>
        <p:nvSpPr>
          <p:cNvPr id="4" name="日期占位符 3">
            <a:extLst>
              <a:ext uri="{FF2B5EF4-FFF2-40B4-BE49-F238E27FC236}">
                <a16:creationId xmlns:a16="http://schemas.microsoft.com/office/drawing/2014/main" id="{02063B3C-69DB-6E42-ADD5-0D53C82181EF}"/>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
        <p:nvSpPr>
          <p:cNvPr id="5" name="椭圆 4">
            <a:extLst>
              <a:ext uri="{FF2B5EF4-FFF2-40B4-BE49-F238E27FC236}">
                <a16:creationId xmlns:a16="http://schemas.microsoft.com/office/drawing/2014/main" id="{C5780CBF-072C-1948-8670-8B5D8E09DA5A}"/>
              </a:ext>
            </a:extLst>
          </p:cNvPr>
          <p:cNvSpPr/>
          <p:nvPr/>
        </p:nvSpPr>
        <p:spPr bwMode="auto">
          <a:xfrm>
            <a:off x="1426464" y="1731264"/>
            <a:ext cx="1060704" cy="69494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6" name="椭圆 5">
            <a:extLst>
              <a:ext uri="{FF2B5EF4-FFF2-40B4-BE49-F238E27FC236}">
                <a16:creationId xmlns:a16="http://schemas.microsoft.com/office/drawing/2014/main" id="{D7BB59D0-902A-B042-8C57-450BD42A260B}"/>
              </a:ext>
            </a:extLst>
          </p:cNvPr>
          <p:cNvSpPr/>
          <p:nvPr/>
        </p:nvSpPr>
        <p:spPr bwMode="auto">
          <a:xfrm>
            <a:off x="2846832" y="3277648"/>
            <a:ext cx="1060704" cy="69494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7" name="椭圆 6">
            <a:extLst>
              <a:ext uri="{FF2B5EF4-FFF2-40B4-BE49-F238E27FC236}">
                <a16:creationId xmlns:a16="http://schemas.microsoft.com/office/drawing/2014/main" id="{D60F2FE1-1D75-F747-9D8E-B98A19ECA165}"/>
              </a:ext>
            </a:extLst>
          </p:cNvPr>
          <p:cNvSpPr/>
          <p:nvPr/>
        </p:nvSpPr>
        <p:spPr bwMode="auto">
          <a:xfrm>
            <a:off x="2151888" y="4834128"/>
            <a:ext cx="1060704" cy="69494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849866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C7B8E0-6FF9-0D46-B424-4094C3975DA1}"/>
              </a:ext>
            </a:extLst>
          </p:cNvPr>
          <p:cNvSpPr>
            <a:spLocks noGrp="1"/>
          </p:cNvSpPr>
          <p:nvPr>
            <p:ph type="title"/>
          </p:nvPr>
        </p:nvSpPr>
        <p:spPr>
          <a:xfrm>
            <a:off x="561975" y="198438"/>
            <a:ext cx="8150542" cy="881062"/>
          </a:xfrm>
          <a:solidFill>
            <a:srgbClr val="FFC000"/>
          </a:solid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r>
              <a:rPr lang="en-GB" altLang="zh-CN" dirty="0">
                <a:solidFill>
                  <a:srgbClr val="002060"/>
                </a:solidFill>
                <a:ea typeface="STZhongsong" panose="02010600040101010101" pitchFamily="2" charset="-122"/>
              </a:rPr>
              <a:t>Examples</a:t>
            </a:r>
            <a:endParaRPr lang="zh-CN" altLang="en-US" dirty="0">
              <a:solidFill>
                <a:srgbClr val="002060"/>
              </a:solidFill>
              <a:ea typeface="STZhongsong" panose="02010600040101010101" pitchFamily="2" charset="-122"/>
            </a:endParaRPr>
          </a:p>
        </p:txBody>
      </p:sp>
      <p:sp>
        <p:nvSpPr>
          <p:cNvPr id="3" name="内容占位符 2">
            <a:extLst>
              <a:ext uri="{FF2B5EF4-FFF2-40B4-BE49-F238E27FC236}">
                <a16:creationId xmlns:a16="http://schemas.microsoft.com/office/drawing/2014/main" id="{238D3D57-9279-A444-B911-01EDE3DD77D0}"/>
              </a:ext>
            </a:extLst>
          </p:cNvPr>
          <p:cNvSpPr>
            <a:spLocks noGrp="1"/>
          </p:cNvSpPr>
          <p:nvPr>
            <p:ph idx="1"/>
          </p:nvPr>
        </p:nvSpPr>
        <p:spPr>
          <a:xfrm>
            <a:off x="464439" y="1201420"/>
            <a:ext cx="8313801" cy="5018088"/>
          </a:xfrm>
          <a:ln>
            <a:solidFill>
              <a:schemeClr val="accent4">
                <a:lumMod val="50000"/>
              </a:schemeClr>
            </a:solidFill>
          </a:ln>
        </p:spPr>
        <p:txBody>
          <a:bodyPr anchor="ctr"/>
          <a:lstStyle/>
          <a:p>
            <a:pPr marL="0" indent="0">
              <a:buNone/>
            </a:pP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Xiànzài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jiā</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jiā</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dōu</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yǒu</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shǒujī</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现在家家都有手机 。</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buNone/>
            </a:pP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Everyone has a cell phone now.</a:t>
            </a:r>
          </a:p>
          <a:p>
            <a:pPr marL="0" indent="0">
              <a:buNone/>
            </a:pP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Zhèxiē</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xiǎogǒu</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zhī</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zhī</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dōu</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hěn</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kěài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这些小狗只只都很可爱。</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All these puppies are cute.</a:t>
            </a:r>
          </a:p>
          <a:p>
            <a:pPr marL="0" indent="0">
              <a:buNone/>
            </a:pP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Tóngxuémen</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niánnián</a:t>
            </a: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dōu</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zài</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US" altLang="zh-CN" sz="2800" kern="1200" dirty="0" err="1">
                <a:solidFill>
                  <a:schemeClr val="accent4">
                    <a:lumMod val="50000"/>
                  </a:schemeClr>
                </a:solidFill>
                <a:latin typeface="Kaiti SC" panose="02010600040101010101" pitchFamily="2" charset="-122"/>
                <a:ea typeface="Kaiti SC" panose="02010600040101010101" pitchFamily="2" charset="-122"/>
              </a:rPr>
              <a:t>jìnbù</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同学们年年都在进步。</a:t>
            </a:r>
            <a:endParaRPr lang="en-GB"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The students are improving year after year.</a:t>
            </a:r>
            <a:endParaRPr lang="zh-CN" altLang="en-US" sz="2800" kern="1200" dirty="0">
              <a:solidFill>
                <a:schemeClr val="accent4">
                  <a:lumMod val="50000"/>
                </a:schemeClr>
              </a:solidFill>
              <a:latin typeface="Kaiti SC" panose="02010600040101010101" pitchFamily="2" charset="-122"/>
              <a:ea typeface="Kaiti SC" panose="02010600040101010101" pitchFamily="2" charset="-122"/>
            </a:endParaRPr>
          </a:p>
        </p:txBody>
      </p:sp>
      <p:sp>
        <p:nvSpPr>
          <p:cNvPr id="4" name="日期占位符 3">
            <a:extLst>
              <a:ext uri="{FF2B5EF4-FFF2-40B4-BE49-F238E27FC236}">
                <a16:creationId xmlns:a16="http://schemas.microsoft.com/office/drawing/2014/main" id="{02063B3C-69DB-6E42-ADD5-0D53C82181EF}"/>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
        <p:nvSpPr>
          <p:cNvPr id="5" name="椭圆 4">
            <a:extLst>
              <a:ext uri="{FF2B5EF4-FFF2-40B4-BE49-F238E27FC236}">
                <a16:creationId xmlns:a16="http://schemas.microsoft.com/office/drawing/2014/main" id="{71DB1BEA-D3CA-FF4E-B6F8-4BA09F266165}"/>
              </a:ext>
            </a:extLst>
          </p:cNvPr>
          <p:cNvSpPr/>
          <p:nvPr/>
        </p:nvSpPr>
        <p:spPr bwMode="auto">
          <a:xfrm>
            <a:off x="1255776" y="1731264"/>
            <a:ext cx="1060704" cy="69494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6" name="椭圆 5">
            <a:extLst>
              <a:ext uri="{FF2B5EF4-FFF2-40B4-BE49-F238E27FC236}">
                <a16:creationId xmlns:a16="http://schemas.microsoft.com/office/drawing/2014/main" id="{4F1A4148-2ED7-6848-B2E8-D34220A3DFB4}"/>
              </a:ext>
            </a:extLst>
          </p:cNvPr>
          <p:cNvSpPr/>
          <p:nvPr/>
        </p:nvSpPr>
        <p:spPr bwMode="auto">
          <a:xfrm>
            <a:off x="1987296" y="3423952"/>
            <a:ext cx="1060704" cy="69494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7" name="椭圆 6">
            <a:extLst>
              <a:ext uri="{FF2B5EF4-FFF2-40B4-BE49-F238E27FC236}">
                <a16:creationId xmlns:a16="http://schemas.microsoft.com/office/drawing/2014/main" id="{386C0076-98D0-7B42-9CD2-44BF88EC315B}"/>
              </a:ext>
            </a:extLst>
          </p:cNvPr>
          <p:cNvSpPr/>
          <p:nvPr/>
        </p:nvSpPr>
        <p:spPr bwMode="auto">
          <a:xfrm>
            <a:off x="1621536" y="4961636"/>
            <a:ext cx="1060704" cy="69494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8" name="矩形 7">
            <a:extLst>
              <a:ext uri="{FF2B5EF4-FFF2-40B4-BE49-F238E27FC236}">
                <a16:creationId xmlns:a16="http://schemas.microsoft.com/office/drawing/2014/main" id="{6336B55E-CD14-E64B-B450-A9BB40620412}"/>
              </a:ext>
            </a:extLst>
          </p:cNvPr>
          <p:cNvSpPr/>
          <p:nvPr/>
        </p:nvSpPr>
        <p:spPr bwMode="auto">
          <a:xfrm>
            <a:off x="561975" y="2357406"/>
            <a:ext cx="7725347" cy="646176"/>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9" name="矩形 8">
            <a:extLst>
              <a:ext uri="{FF2B5EF4-FFF2-40B4-BE49-F238E27FC236}">
                <a16:creationId xmlns:a16="http://schemas.microsoft.com/office/drawing/2014/main" id="{E4CFF3E3-D3CD-A740-91C3-C523FA2BB09D}"/>
              </a:ext>
            </a:extLst>
          </p:cNvPr>
          <p:cNvSpPr/>
          <p:nvPr/>
        </p:nvSpPr>
        <p:spPr bwMode="auto">
          <a:xfrm>
            <a:off x="561975" y="3965369"/>
            <a:ext cx="7725347" cy="646176"/>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10" name="矩形 9">
            <a:extLst>
              <a:ext uri="{FF2B5EF4-FFF2-40B4-BE49-F238E27FC236}">
                <a16:creationId xmlns:a16="http://schemas.microsoft.com/office/drawing/2014/main" id="{90DC75D0-0D78-4F43-83F7-3068CD6F221C}"/>
              </a:ext>
            </a:extLst>
          </p:cNvPr>
          <p:cNvSpPr/>
          <p:nvPr/>
        </p:nvSpPr>
        <p:spPr bwMode="auto">
          <a:xfrm>
            <a:off x="549782" y="5508761"/>
            <a:ext cx="7725347" cy="646176"/>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7764070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AF6987-8048-4248-9E17-4534B4BE6D58}"/>
              </a:ext>
            </a:extLst>
          </p:cNvPr>
          <p:cNvSpPr>
            <a:spLocks noGrp="1"/>
          </p:cNvSpPr>
          <p:nvPr>
            <p:ph type="title"/>
          </p:nvPr>
        </p:nvSpPr>
        <p:spPr>
          <a:xfrm>
            <a:off x="566737" y="793865"/>
            <a:ext cx="8449671" cy="601662"/>
          </a:xfrm>
        </p:spPr>
        <p:txBody>
          <a:bodyPr/>
          <a:lstStyle/>
          <a:p>
            <a:r>
              <a:rPr kumimoji="1" lang="en-US" altLang="zh-CN" dirty="0"/>
              <a:t>Describe the pictures using the newly-learned language points and words.</a:t>
            </a:r>
            <a:endParaRPr kumimoji="1" lang="zh-CN" altLang="en-US" dirty="0"/>
          </a:p>
        </p:txBody>
      </p:sp>
      <p:pic>
        <p:nvPicPr>
          <p:cNvPr id="6" name="内容占位符 5" descr="图片包含 文本&#10;&#10;描述已自动生成">
            <a:extLst>
              <a:ext uri="{FF2B5EF4-FFF2-40B4-BE49-F238E27FC236}">
                <a16:creationId xmlns:a16="http://schemas.microsoft.com/office/drawing/2014/main" id="{279A0DC0-8FD8-664C-BD02-E88D39E9AC3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052"/>
          <a:stretch/>
        </p:blipFill>
        <p:spPr>
          <a:xfrm>
            <a:off x="630535" y="1541720"/>
            <a:ext cx="8010525" cy="4309479"/>
          </a:xfrm>
          <a:ln>
            <a:solidFill>
              <a:schemeClr val="accent1"/>
            </a:solidFill>
          </a:ln>
        </p:spPr>
      </p:pic>
      <p:sp>
        <p:nvSpPr>
          <p:cNvPr id="4" name="日期占位符 3">
            <a:extLst>
              <a:ext uri="{FF2B5EF4-FFF2-40B4-BE49-F238E27FC236}">
                <a16:creationId xmlns:a16="http://schemas.microsoft.com/office/drawing/2014/main" id="{CB5A9F11-D45A-964E-B479-9F344BFA3063}"/>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Tree>
    <p:extLst>
      <p:ext uri="{BB962C8B-B14F-4D97-AF65-F5344CB8AC3E}">
        <p14:creationId xmlns:p14="http://schemas.microsoft.com/office/powerpoint/2010/main" val="23622714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138"/>
          <p:cNvSpPr>
            <a:spLocks noChangeArrowheads="1"/>
          </p:cNvSpPr>
          <p:nvPr/>
        </p:nvSpPr>
        <p:spPr bwMode="auto">
          <a:xfrm>
            <a:off x="2598738" y="1441450"/>
            <a:ext cx="3448380" cy="523220"/>
          </a:xfrm>
          <a:prstGeom prst="rect">
            <a:avLst/>
          </a:prstGeom>
          <a:noFill/>
          <a:ln w="9525">
            <a:noFill/>
            <a:miter lim="800000"/>
            <a:headEnd/>
            <a:tailEnd/>
          </a:ln>
        </p:spPr>
        <p:txBody>
          <a:bodyPr wrap="none">
            <a:spAutoFit/>
          </a:bodyPr>
          <a:lstStyle/>
          <a:p>
            <a:r>
              <a:rPr lang="en-GB" altLang="zh-CN" sz="2800" dirty="0">
                <a:solidFill>
                  <a:srgbClr val="000000"/>
                </a:solidFill>
                <a:latin typeface="GB Pinyinok-D" pitchFamily="2" charset="-122"/>
                <a:ea typeface="GB Pinyinok-D" pitchFamily="2" charset="-122"/>
                <a:sym typeface="Times New Roman" pitchFamily="18" charset="0"/>
              </a:rPr>
              <a:t>q</a:t>
            </a:r>
            <a:r>
              <a:rPr lang="zh-CN" altLang="en-US" sz="2800" dirty="0">
                <a:solidFill>
                  <a:srgbClr val="000000"/>
                </a:solidFill>
                <a:latin typeface="GB Pinyinok-D" pitchFamily="2" charset="-122"/>
                <a:ea typeface="GB Pinyinok-D" pitchFamily="2" charset="-122"/>
                <a:sym typeface="Times New Roman" pitchFamily="18" charset="0"/>
              </a:rPr>
              <a:t>ǐchuáng</a:t>
            </a:r>
            <a:r>
              <a:rPr lang="en-US" altLang="zh-CN" sz="2800" dirty="0">
                <a:solidFill>
                  <a:srgbClr val="000000"/>
                </a:solidFill>
                <a:latin typeface="GB Pinyinok-D" pitchFamily="2" charset="-122"/>
                <a:ea typeface="GB Pinyinok-D" pitchFamily="2" charset="-122"/>
                <a:sym typeface="Times New Roman" pitchFamily="18" charset="0"/>
              </a:rPr>
              <a:t>        g</a:t>
            </a:r>
            <a:r>
              <a:rPr lang="en-US" altLang="zh-CN" sz="2800" dirty="0">
                <a:solidFill>
                  <a:srgbClr val="000000"/>
                </a:solidFill>
                <a:latin typeface="GB Pinyinok-D" pitchFamily="2" charset="-122"/>
                <a:ea typeface="GB Pinyinok-D" pitchFamily="2" charset="-122"/>
              </a:rPr>
              <a:t>et up </a:t>
            </a:r>
          </a:p>
        </p:txBody>
      </p:sp>
      <p:sp>
        <p:nvSpPr>
          <p:cNvPr id="6147" name="文本框 139"/>
          <p:cNvSpPr>
            <a:spLocks noChangeArrowheads="1"/>
          </p:cNvSpPr>
          <p:nvPr/>
        </p:nvSpPr>
        <p:spPr bwMode="auto">
          <a:xfrm>
            <a:off x="2598738" y="588963"/>
            <a:ext cx="3916457" cy="523220"/>
          </a:xfrm>
          <a:prstGeom prst="rect">
            <a:avLst/>
          </a:prstGeom>
          <a:noFill/>
          <a:ln w="9525">
            <a:noFill/>
            <a:miter lim="800000"/>
            <a:headEnd/>
            <a:tailEnd/>
          </a:ln>
        </p:spPr>
        <p:txBody>
          <a:bodyPr wrap="none">
            <a:spAutoFit/>
          </a:bodyPr>
          <a:lstStyle/>
          <a:p>
            <a:r>
              <a:rPr lang="zh-CN" altLang="en-US" sz="2800" dirty="0">
                <a:solidFill>
                  <a:srgbClr val="000000"/>
                </a:solidFill>
                <a:latin typeface="GB Pinyinok-D" pitchFamily="2" charset="-122"/>
                <a:ea typeface="GB Pinyinok-D" pitchFamily="2" charset="-122"/>
                <a:sym typeface="Times New Roman" pitchFamily="18" charset="0"/>
              </a:rPr>
              <a:t>hē niúnǎi</a:t>
            </a:r>
            <a:r>
              <a:rPr lang="en-US" altLang="zh-CN" sz="2800" dirty="0">
                <a:solidFill>
                  <a:srgbClr val="000000"/>
                </a:solidFill>
                <a:latin typeface="GB Pinyinok-D" pitchFamily="2" charset="-122"/>
                <a:ea typeface="GB Pinyinok-D" pitchFamily="2" charset="-122"/>
                <a:sym typeface="Times New Roman" pitchFamily="18" charset="0"/>
              </a:rPr>
              <a:t>         d</a:t>
            </a:r>
            <a:r>
              <a:rPr lang="en-US" altLang="zh-CN" sz="2800" dirty="0">
                <a:solidFill>
                  <a:srgbClr val="000000"/>
                </a:solidFill>
                <a:latin typeface="GB Pinyinok-D" pitchFamily="2" charset="-122"/>
                <a:ea typeface="GB Pinyinok-D" pitchFamily="2" charset="-122"/>
              </a:rPr>
              <a:t>rink milk</a:t>
            </a:r>
          </a:p>
        </p:txBody>
      </p:sp>
      <p:sp>
        <p:nvSpPr>
          <p:cNvPr id="6148" name="文本框 140"/>
          <p:cNvSpPr>
            <a:spLocks noChangeArrowheads="1"/>
          </p:cNvSpPr>
          <p:nvPr/>
        </p:nvSpPr>
        <p:spPr bwMode="auto">
          <a:xfrm>
            <a:off x="2598738" y="2292350"/>
            <a:ext cx="3531736" cy="523220"/>
          </a:xfrm>
          <a:prstGeom prst="rect">
            <a:avLst/>
          </a:prstGeom>
          <a:noFill/>
          <a:ln w="9525">
            <a:noFill/>
            <a:miter lim="800000"/>
            <a:headEnd/>
            <a:tailEnd/>
          </a:ln>
        </p:spPr>
        <p:txBody>
          <a:bodyPr wrap="none">
            <a:spAutoFit/>
          </a:bodyPr>
          <a:lstStyle/>
          <a:p>
            <a:r>
              <a:rPr lang="en-GB" altLang="zh-CN" sz="2800" dirty="0">
                <a:solidFill>
                  <a:srgbClr val="000000"/>
                </a:solidFill>
                <a:latin typeface="GB Pinyinok-D" pitchFamily="2" charset="-122"/>
                <a:ea typeface="GB Pinyinok-D" pitchFamily="2" charset="-122"/>
                <a:sym typeface="Times New Roman" pitchFamily="18" charset="0"/>
              </a:rPr>
              <a:t>p</a:t>
            </a:r>
            <a:r>
              <a:rPr lang="zh-CN" altLang="en-US" sz="2800" dirty="0">
                <a:solidFill>
                  <a:srgbClr val="000000"/>
                </a:solidFill>
                <a:latin typeface="GB Pinyinok-D" pitchFamily="2" charset="-122"/>
                <a:ea typeface="GB Pinyinok-D" pitchFamily="2" charset="-122"/>
                <a:sym typeface="Times New Roman" pitchFamily="18" charset="0"/>
              </a:rPr>
              <a:t>ǎobù</a:t>
            </a:r>
            <a:r>
              <a:rPr lang="en-US" altLang="zh-CN" sz="2800" dirty="0">
                <a:solidFill>
                  <a:srgbClr val="000000"/>
                </a:solidFill>
                <a:latin typeface="GB Pinyinok-D" pitchFamily="2" charset="-122"/>
                <a:ea typeface="GB Pinyinok-D" pitchFamily="2" charset="-122"/>
                <a:sym typeface="Times New Roman" pitchFamily="18" charset="0"/>
              </a:rPr>
              <a:t>             r</a:t>
            </a:r>
            <a:r>
              <a:rPr lang="en-US" altLang="zh-CN" sz="2800" dirty="0">
                <a:solidFill>
                  <a:srgbClr val="000000"/>
                </a:solidFill>
                <a:latin typeface="GB Pinyinok-D" pitchFamily="2" charset="-122"/>
                <a:ea typeface="GB Pinyinok-D" pitchFamily="2" charset="-122"/>
              </a:rPr>
              <a:t>unning</a:t>
            </a:r>
          </a:p>
        </p:txBody>
      </p:sp>
      <p:sp>
        <p:nvSpPr>
          <p:cNvPr id="6149" name="文本框 141"/>
          <p:cNvSpPr>
            <a:spLocks noChangeArrowheads="1"/>
          </p:cNvSpPr>
          <p:nvPr/>
        </p:nvSpPr>
        <p:spPr bwMode="auto">
          <a:xfrm>
            <a:off x="2598738" y="3103563"/>
            <a:ext cx="4932761" cy="523220"/>
          </a:xfrm>
          <a:prstGeom prst="rect">
            <a:avLst/>
          </a:prstGeom>
          <a:noFill/>
          <a:ln w="9525">
            <a:noFill/>
            <a:miter lim="800000"/>
            <a:headEnd/>
            <a:tailEnd/>
          </a:ln>
        </p:spPr>
        <p:txBody>
          <a:bodyPr wrap="none">
            <a:spAutoFit/>
          </a:bodyPr>
          <a:lstStyle/>
          <a:p>
            <a:r>
              <a:rPr lang="zh-CN" altLang="en-US" sz="2800" dirty="0">
                <a:solidFill>
                  <a:srgbClr val="000000"/>
                </a:solidFill>
                <a:latin typeface="GB Pinyinok-D" pitchFamily="2" charset="-122"/>
                <a:ea typeface="GB Pinyinok-D" pitchFamily="2" charset="-122"/>
                <a:sym typeface="GB Pinyinok-D" pitchFamily="2" charset="-122"/>
              </a:rPr>
              <a:t>kàn bàozhǐ</a:t>
            </a:r>
            <a:r>
              <a:rPr lang="en-US" altLang="zh-CN" sz="2800" dirty="0">
                <a:solidFill>
                  <a:srgbClr val="000000"/>
                </a:solidFill>
                <a:latin typeface="GB Pinyinok-D" pitchFamily="2" charset="-122"/>
                <a:ea typeface="GB Pinyinok-D" pitchFamily="2" charset="-122"/>
                <a:sym typeface="GB Pinyinok-D" pitchFamily="2" charset="-122"/>
              </a:rPr>
              <a:t>      r</a:t>
            </a:r>
            <a:r>
              <a:rPr lang="en-US" altLang="zh-CN" sz="2800" dirty="0">
                <a:solidFill>
                  <a:srgbClr val="000000"/>
                </a:solidFill>
                <a:latin typeface="GB Pinyinok-D" pitchFamily="2" charset="-122"/>
                <a:ea typeface="GB Pinyinok-D" pitchFamily="2" charset="-122"/>
              </a:rPr>
              <a:t>ead newspaper</a:t>
            </a:r>
          </a:p>
        </p:txBody>
      </p:sp>
      <p:sp>
        <p:nvSpPr>
          <p:cNvPr id="6150" name="文本框 142"/>
          <p:cNvSpPr>
            <a:spLocks noChangeArrowheads="1"/>
          </p:cNvSpPr>
          <p:nvPr/>
        </p:nvSpPr>
        <p:spPr bwMode="auto">
          <a:xfrm>
            <a:off x="2598738" y="3940175"/>
            <a:ext cx="4618572" cy="523220"/>
          </a:xfrm>
          <a:prstGeom prst="rect">
            <a:avLst/>
          </a:prstGeom>
          <a:noFill/>
          <a:ln w="9525">
            <a:noFill/>
            <a:miter lim="800000"/>
            <a:headEnd/>
            <a:tailEnd/>
          </a:ln>
        </p:spPr>
        <p:txBody>
          <a:bodyPr wrap="none">
            <a:spAutoFit/>
          </a:bodyPr>
          <a:lstStyle/>
          <a:p>
            <a:r>
              <a:rPr lang="en-GB" altLang="zh-CN" sz="2800" dirty="0">
                <a:solidFill>
                  <a:srgbClr val="000000"/>
                </a:solidFill>
                <a:latin typeface="GB Pinyinok-D" pitchFamily="2" charset="-122"/>
                <a:ea typeface="GB Pinyinok-D" pitchFamily="2" charset="-122"/>
                <a:sym typeface="GB Pinyinok-D" pitchFamily="2" charset="-122"/>
              </a:rPr>
              <a:t>c</a:t>
            </a:r>
            <a:r>
              <a:rPr lang="zh-CN" altLang="en-US" sz="2800" dirty="0">
                <a:solidFill>
                  <a:srgbClr val="000000"/>
                </a:solidFill>
                <a:latin typeface="GB Pinyinok-D" pitchFamily="2" charset="-122"/>
                <a:ea typeface="GB Pinyinok-D" pitchFamily="2" charset="-122"/>
                <a:sym typeface="GB Pinyinok-D" pitchFamily="2" charset="-122"/>
              </a:rPr>
              <a:t>hīyào</a:t>
            </a:r>
            <a:r>
              <a:rPr lang="en-US" altLang="zh-CN" sz="2800" dirty="0">
                <a:solidFill>
                  <a:srgbClr val="000000"/>
                </a:solidFill>
                <a:latin typeface="GB Pinyinok-D" pitchFamily="2" charset="-122"/>
                <a:ea typeface="GB Pinyinok-D" pitchFamily="2" charset="-122"/>
                <a:sym typeface="GB Pinyinok-D" pitchFamily="2" charset="-122"/>
              </a:rPr>
              <a:t>             t</a:t>
            </a:r>
            <a:r>
              <a:rPr lang="en-US" altLang="zh-CN" sz="2800" dirty="0">
                <a:solidFill>
                  <a:srgbClr val="000000"/>
                </a:solidFill>
                <a:latin typeface="GB Pinyinok-D" pitchFamily="2" charset="-122"/>
                <a:ea typeface="GB Pinyinok-D" pitchFamily="2" charset="-122"/>
              </a:rPr>
              <a:t>ake medicine</a:t>
            </a:r>
          </a:p>
        </p:txBody>
      </p:sp>
      <p:sp>
        <p:nvSpPr>
          <p:cNvPr id="6151" name="文本框 148"/>
          <p:cNvSpPr>
            <a:spLocks noChangeArrowheads="1"/>
          </p:cNvSpPr>
          <p:nvPr/>
        </p:nvSpPr>
        <p:spPr bwMode="auto">
          <a:xfrm>
            <a:off x="2598738" y="4816475"/>
            <a:ext cx="4783682" cy="523220"/>
          </a:xfrm>
          <a:prstGeom prst="rect">
            <a:avLst/>
          </a:prstGeom>
          <a:noFill/>
          <a:ln w="9525">
            <a:noFill/>
            <a:miter lim="800000"/>
            <a:headEnd/>
            <a:tailEnd/>
          </a:ln>
        </p:spPr>
        <p:txBody>
          <a:bodyPr wrap="none">
            <a:spAutoFit/>
          </a:bodyPr>
          <a:lstStyle/>
          <a:p>
            <a:r>
              <a:rPr lang="zh-CN" altLang="en-US" sz="2800" dirty="0">
                <a:solidFill>
                  <a:srgbClr val="000000"/>
                </a:solidFill>
                <a:latin typeface="GB Pinyinok-D" pitchFamily="2" charset="-122"/>
                <a:ea typeface="GB Pinyinok-D" pitchFamily="2" charset="-122"/>
                <a:sym typeface="Times New Roman" pitchFamily="18" charset="0"/>
              </a:rPr>
              <a:t>dǎ lánqiú</a:t>
            </a:r>
            <a:r>
              <a:rPr lang="en-US" altLang="zh-CN" sz="2800" dirty="0">
                <a:solidFill>
                  <a:srgbClr val="000000"/>
                </a:solidFill>
                <a:latin typeface="GB Pinyinok-D" pitchFamily="2" charset="-122"/>
                <a:ea typeface="GB Pinyinok-D" pitchFamily="2" charset="-122"/>
                <a:sym typeface="Times New Roman" pitchFamily="18" charset="0"/>
              </a:rPr>
              <a:t>         p</a:t>
            </a:r>
            <a:r>
              <a:rPr lang="en-US" altLang="zh-CN" sz="2800" dirty="0">
                <a:solidFill>
                  <a:srgbClr val="000000"/>
                </a:solidFill>
                <a:latin typeface="GB Pinyinok-D" pitchFamily="2" charset="-122"/>
                <a:ea typeface="GB Pinyinok-D" pitchFamily="2" charset="-122"/>
              </a:rPr>
              <a:t>lay basketball</a:t>
            </a:r>
            <a:endParaRPr lang="zh-CN" altLang="en-US" sz="2800" dirty="0">
              <a:solidFill>
                <a:srgbClr val="000000"/>
              </a:solidFill>
              <a:latin typeface="GB Pinyinok-D" pitchFamily="2" charset="-122"/>
              <a:ea typeface="GB Pinyinok-D" pitchFamily="2" charset="-122"/>
            </a:endParaRPr>
          </a:p>
        </p:txBody>
      </p:sp>
      <p:cxnSp>
        <p:nvCxnSpPr>
          <p:cNvPr id="27656" name="AutoShape 4"/>
          <p:cNvCxnSpPr>
            <a:cxnSpLocks noChangeShapeType="1"/>
          </p:cNvCxnSpPr>
          <p:nvPr/>
        </p:nvCxnSpPr>
        <p:spPr bwMode="auto">
          <a:xfrm flipH="1" flipV="1">
            <a:off x="80963" y="-15875"/>
            <a:ext cx="12700" cy="6873875"/>
          </a:xfrm>
          <a:prstGeom prst="straightConnector1">
            <a:avLst/>
          </a:prstGeom>
          <a:noFill/>
          <a:ln w="228600">
            <a:solidFill>
              <a:srgbClr val="800080"/>
            </a:solidFill>
            <a:round/>
            <a:headEnd/>
            <a:tailEnd/>
          </a:ln>
        </p:spPr>
      </p:cxnSp>
      <p:sp>
        <p:nvSpPr>
          <p:cNvPr id="27657" name="文本框 85"/>
          <p:cNvSpPr>
            <a:spLocks noChangeArrowheads="1"/>
          </p:cNvSpPr>
          <p:nvPr/>
        </p:nvSpPr>
        <p:spPr bwMode="auto">
          <a:xfrm>
            <a:off x="798513" y="3127375"/>
            <a:ext cx="307975" cy="368300"/>
          </a:xfrm>
          <a:prstGeom prst="rect">
            <a:avLst/>
          </a:prstGeom>
          <a:noFill/>
          <a:ln w="9525">
            <a:noFill/>
            <a:miter lim="800000"/>
            <a:headEnd/>
            <a:tailEnd/>
          </a:ln>
        </p:spPr>
        <p:txBody>
          <a:bodyPr wrap="none" lIns="90170" tIns="46990" rIns="90170" bIns="46990">
            <a:spAutoFit/>
          </a:bodyPr>
          <a:lstStyle/>
          <a:p>
            <a:endParaRPr lang="zh-CN" altLang="zh-CN"/>
          </a:p>
        </p:txBody>
      </p:sp>
      <p:grpSp>
        <p:nvGrpSpPr>
          <p:cNvPr id="2" name="组合 5"/>
          <p:cNvGrpSpPr>
            <a:grpSpLocks/>
          </p:cNvGrpSpPr>
          <p:nvPr/>
        </p:nvGrpSpPr>
        <p:grpSpPr bwMode="auto">
          <a:xfrm>
            <a:off x="708025" y="3127375"/>
            <a:ext cx="1338263" cy="545810"/>
            <a:chOff x="0" y="0"/>
            <a:chExt cx="1338943" cy="545509"/>
          </a:xfrm>
        </p:grpSpPr>
        <p:sp>
          <p:nvSpPr>
            <p:cNvPr id="27675" name="圆角矩形 32"/>
            <p:cNvSpPr>
              <a:spLocks noChangeArrowheads="1"/>
            </p:cNvSpPr>
            <p:nvPr/>
          </p:nvSpPr>
          <p:spPr bwMode="auto">
            <a:xfrm>
              <a:off x="0" y="0"/>
              <a:ext cx="1338943" cy="529187"/>
            </a:xfrm>
            <a:prstGeom prst="roundRect">
              <a:avLst>
                <a:gd name="adj" fmla="val 16667"/>
              </a:avLst>
            </a:prstGeom>
            <a:solidFill>
              <a:srgbClr val="CC99FF"/>
            </a:solidFill>
            <a:ln w="9525">
              <a:noFill/>
              <a:round/>
              <a:headEnd/>
              <a:tailEnd/>
            </a:ln>
          </p:spPr>
          <p:txBody>
            <a:bodyPr/>
            <a:lstStyle/>
            <a:p>
              <a:endParaRPr lang="zh-CN" altLang="zh-CN"/>
            </a:p>
          </p:txBody>
        </p:sp>
        <p:sp>
          <p:nvSpPr>
            <p:cNvPr id="27676" name="文本框 88"/>
            <p:cNvSpPr>
              <a:spLocks noChangeArrowheads="1"/>
            </p:cNvSpPr>
            <p:nvPr/>
          </p:nvSpPr>
          <p:spPr bwMode="auto">
            <a:xfrm>
              <a:off x="47976" y="20014"/>
              <a:ext cx="1264771" cy="525495"/>
            </a:xfrm>
            <a:prstGeom prst="rect">
              <a:avLst/>
            </a:prstGeom>
            <a:noFill/>
            <a:ln w="9525">
              <a:noFill/>
              <a:miter lim="800000"/>
              <a:headEnd/>
              <a:tailEnd/>
            </a:ln>
          </p:spPr>
          <p:txBody>
            <a:bodyPr wrap="none" lIns="90170" tIns="46990" rIns="90170" bIns="46990">
              <a:spAutoFit/>
            </a:bodyPr>
            <a:lstStyle/>
            <a:p>
              <a:pPr algn="ctr"/>
              <a:r>
                <a:rPr lang="zh-CN" altLang="en-US" sz="2800" b="1" dirty="0">
                  <a:solidFill>
                    <a:schemeClr val="accent4">
                      <a:lumMod val="50000"/>
                    </a:schemeClr>
                  </a:solidFill>
                </a:rPr>
                <a:t>看报纸</a:t>
              </a:r>
            </a:p>
          </p:txBody>
        </p:sp>
      </p:grpSp>
      <p:sp>
        <p:nvSpPr>
          <p:cNvPr id="27659" name="文本框 107"/>
          <p:cNvSpPr>
            <a:spLocks noChangeArrowheads="1"/>
          </p:cNvSpPr>
          <p:nvPr/>
        </p:nvSpPr>
        <p:spPr bwMode="auto">
          <a:xfrm>
            <a:off x="836613" y="4792663"/>
            <a:ext cx="307975" cy="368300"/>
          </a:xfrm>
          <a:prstGeom prst="rect">
            <a:avLst/>
          </a:prstGeom>
          <a:noFill/>
          <a:ln w="9525">
            <a:noFill/>
            <a:miter lim="800000"/>
            <a:headEnd/>
            <a:tailEnd/>
          </a:ln>
        </p:spPr>
        <p:txBody>
          <a:bodyPr wrap="none" lIns="90170" tIns="46990" rIns="90170" bIns="46990">
            <a:spAutoFit/>
          </a:bodyPr>
          <a:lstStyle/>
          <a:p>
            <a:endParaRPr lang="zh-CN" altLang="zh-CN"/>
          </a:p>
        </p:txBody>
      </p:sp>
      <p:grpSp>
        <p:nvGrpSpPr>
          <p:cNvPr id="3" name="组合 2"/>
          <p:cNvGrpSpPr>
            <a:grpSpLocks/>
          </p:cNvGrpSpPr>
          <p:nvPr/>
        </p:nvGrpSpPr>
        <p:grpSpPr bwMode="auto">
          <a:xfrm>
            <a:off x="681038" y="1441450"/>
            <a:ext cx="1339850" cy="538163"/>
            <a:chOff x="0" y="0"/>
            <a:chExt cx="1338943" cy="537656"/>
          </a:xfrm>
        </p:grpSpPr>
        <p:sp>
          <p:nvSpPr>
            <p:cNvPr id="27673" name="圆角矩形 35"/>
            <p:cNvSpPr>
              <a:spLocks noChangeArrowheads="1"/>
            </p:cNvSpPr>
            <p:nvPr/>
          </p:nvSpPr>
          <p:spPr bwMode="auto">
            <a:xfrm>
              <a:off x="0" y="0"/>
              <a:ext cx="1338943" cy="529187"/>
            </a:xfrm>
            <a:prstGeom prst="roundRect">
              <a:avLst>
                <a:gd name="adj" fmla="val 16667"/>
              </a:avLst>
            </a:prstGeom>
            <a:solidFill>
              <a:srgbClr val="CC99FF"/>
            </a:solidFill>
            <a:ln w="9525">
              <a:noFill/>
              <a:round/>
              <a:headEnd/>
              <a:tailEnd/>
            </a:ln>
          </p:spPr>
          <p:txBody>
            <a:bodyPr/>
            <a:lstStyle/>
            <a:p>
              <a:endParaRPr lang="zh-CN" altLang="zh-CN"/>
            </a:p>
          </p:txBody>
        </p:sp>
        <p:sp>
          <p:nvSpPr>
            <p:cNvPr id="27674" name="文本框 75"/>
            <p:cNvSpPr>
              <a:spLocks noChangeArrowheads="1"/>
            </p:cNvSpPr>
            <p:nvPr/>
          </p:nvSpPr>
          <p:spPr bwMode="auto">
            <a:xfrm>
              <a:off x="234812" y="11871"/>
              <a:ext cx="903452" cy="525785"/>
            </a:xfrm>
            <a:prstGeom prst="rect">
              <a:avLst/>
            </a:prstGeom>
            <a:noFill/>
            <a:ln w="9525">
              <a:noFill/>
              <a:miter lim="800000"/>
              <a:headEnd/>
              <a:tailEnd/>
            </a:ln>
          </p:spPr>
          <p:txBody>
            <a:bodyPr wrap="none" lIns="90170" tIns="46990" rIns="90170" bIns="46990">
              <a:spAutoFit/>
            </a:bodyPr>
            <a:lstStyle/>
            <a:p>
              <a:r>
                <a:rPr lang="zh-CN" altLang="en-US" sz="2800" b="1">
                  <a:solidFill>
                    <a:srgbClr val="000000"/>
                  </a:solidFill>
                  <a:latin typeface="Calibri" pitchFamily="34" charset="0"/>
                  <a:sym typeface="Calibri" pitchFamily="34" charset="0"/>
                </a:rPr>
                <a:t>起床</a:t>
              </a:r>
            </a:p>
          </p:txBody>
        </p:sp>
      </p:grpSp>
      <p:grpSp>
        <p:nvGrpSpPr>
          <p:cNvPr id="4" name="组合 1"/>
          <p:cNvGrpSpPr>
            <a:grpSpLocks/>
          </p:cNvGrpSpPr>
          <p:nvPr/>
        </p:nvGrpSpPr>
        <p:grpSpPr bwMode="auto">
          <a:xfrm>
            <a:off x="685800" y="585788"/>
            <a:ext cx="1338263" cy="549275"/>
            <a:chOff x="0" y="0"/>
            <a:chExt cx="1338943" cy="549748"/>
          </a:xfrm>
        </p:grpSpPr>
        <p:sp>
          <p:nvSpPr>
            <p:cNvPr id="27671" name="圆角矩形 36"/>
            <p:cNvSpPr>
              <a:spLocks noChangeArrowheads="1"/>
            </p:cNvSpPr>
            <p:nvPr/>
          </p:nvSpPr>
          <p:spPr bwMode="auto">
            <a:xfrm>
              <a:off x="0" y="0"/>
              <a:ext cx="1338943" cy="529187"/>
            </a:xfrm>
            <a:prstGeom prst="roundRect">
              <a:avLst>
                <a:gd name="adj" fmla="val 16667"/>
              </a:avLst>
            </a:prstGeom>
            <a:solidFill>
              <a:srgbClr val="CC99FF"/>
            </a:solidFill>
            <a:ln w="9525">
              <a:noFill/>
              <a:round/>
              <a:headEnd/>
              <a:tailEnd/>
            </a:ln>
          </p:spPr>
          <p:txBody>
            <a:bodyPr/>
            <a:lstStyle/>
            <a:p>
              <a:endParaRPr lang="zh-CN" altLang="zh-CN"/>
            </a:p>
          </p:txBody>
        </p:sp>
        <p:sp>
          <p:nvSpPr>
            <p:cNvPr id="27672" name="文本框 78"/>
            <p:cNvSpPr>
              <a:spLocks noChangeArrowheads="1"/>
            </p:cNvSpPr>
            <p:nvPr/>
          </p:nvSpPr>
          <p:spPr bwMode="auto">
            <a:xfrm>
              <a:off x="40677" y="23963"/>
              <a:ext cx="1264129" cy="525785"/>
            </a:xfrm>
            <a:prstGeom prst="rect">
              <a:avLst/>
            </a:prstGeom>
            <a:noFill/>
            <a:ln w="9525">
              <a:noFill/>
              <a:miter lim="800000"/>
              <a:headEnd/>
              <a:tailEnd/>
            </a:ln>
          </p:spPr>
          <p:txBody>
            <a:bodyPr wrap="none" lIns="90170" tIns="46990" rIns="90170" bIns="46990">
              <a:spAutoFit/>
            </a:bodyPr>
            <a:lstStyle/>
            <a:p>
              <a:pPr algn="ctr"/>
              <a:r>
                <a:rPr lang="zh-CN" altLang="en-US" sz="2800" b="1">
                  <a:solidFill>
                    <a:srgbClr val="000000"/>
                  </a:solidFill>
                  <a:latin typeface="Calibri" pitchFamily="34" charset="0"/>
                  <a:sym typeface="Calibri" pitchFamily="34" charset="0"/>
                </a:rPr>
                <a:t>喝牛奶</a:t>
              </a:r>
              <a:endParaRPr lang="zh-CN" altLang="en-US"/>
            </a:p>
          </p:txBody>
        </p:sp>
      </p:grpSp>
      <p:grpSp>
        <p:nvGrpSpPr>
          <p:cNvPr id="5" name="组合 2"/>
          <p:cNvGrpSpPr>
            <a:grpSpLocks/>
          </p:cNvGrpSpPr>
          <p:nvPr/>
        </p:nvGrpSpPr>
        <p:grpSpPr bwMode="auto">
          <a:xfrm>
            <a:off x="657225" y="2293938"/>
            <a:ext cx="1349375" cy="517525"/>
            <a:chOff x="0" y="0"/>
            <a:chExt cx="1338943" cy="537656"/>
          </a:xfrm>
        </p:grpSpPr>
        <p:sp>
          <p:nvSpPr>
            <p:cNvPr id="27669" name="圆角矩形 35"/>
            <p:cNvSpPr>
              <a:spLocks noChangeArrowheads="1"/>
            </p:cNvSpPr>
            <p:nvPr/>
          </p:nvSpPr>
          <p:spPr bwMode="auto">
            <a:xfrm>
              <a:off x="0" y="0"/>
              <a:ext cx="1338943" cy="529187"/>
            </a:xfrm>
            <a:prstGeom prst="roundRect">
              <a:avLst>
                <a:gd name="adj" fmla="val 16667"/>
              </a:avLst>
            </a:prstGeom>
            <a:solidFill>
              <a:srgbClr val="CC99FF"/>
            </a:solidFill>
            <a:ln w="9525">
              <a:noFill/>
              <a:round/>
              <a:headEnd/>
              <a:tailEnd/>
            </a:ln>
          </p:spPr>
          <p:txBody>
            <a:bodyPr/>
            <a:lstStyle/>
            <a:p>
              <a:endParaRPr lang="zh-CN" altLang="zh-CN"/>
            </a:p>
          </p:txBody>
        </p:sp>
        <p:sp>
          <p:nvSpPr>
            <p:cNvPr id="27670" name="文本框 75"/>
            <p:cNvSpPr>
              <a:spLocks noChangeArrowheads="1"/>
            </p:cNvSpPr>
            <p:nvPr/>
          </p:nvSpPr>
          <p:spPr bwMode="auto">
            <a:xfrm>
              <a:off x="234812" y="11871"/>
              <a:ext cx="903452" cy="525785"/>
            </a:xfrm>
            <a:prstGeom prst="rect">
              <a:avLst/>
            </a:prstGeom>
            <a:noFill/>
            <a:ln w="9525">
              <a:noFill/>
              <a:miter lim="800000"/>
              <a:headEnd/>
              <a:tailEnd/>
            </a:ln>
          </p:spPr>
          <p:txBody>
            <a:bodyPr wrap="none" lIns="90170" tIns="46990" rIns="90170" bIns="46990">
              <a:spAutoFit/>
            </a:bodyPr>
            <a:lstStyle/>
            <a:p>
              <a:pPr algn="ctr"/>
              <a:r>
                <a:rPr lang="zh-CN" altLang="en-US" sz="2800" b="1" dirty="0">
                  <a:solidFill>
                    <a:srgbClr val="000000"/>
                  </a:solidFill>
                  <a:latin typeface="Calibri" pitchFamily="34" charset="0"/>
                  <a:sym typeface="Calibri" pitchFamily="34" charset="0"/>
                </a:rPr>
                <a:t>跑步</a:t>
              </a:r>
            </a:p>
          </p:txBody>
        </p:sp>
      </p:grpSp>
      <p:grpSp>
        <p:nvGrpSpPr>
          <p:cNvPr id="6" name="组合 5"/>
          <p:cNvGrpSpPr>
            <a:grpSpLocks/>
          </p:cNvGrpSpPr>
          <p:nvPr/>
        </p:nvGrpSpPr>
        <p:grpSpPr bwMode="auto">
          <a:xfrm>
            <a:off x="668338" y="3940175"/>
            <a:ext cx="1338262" cy="546100"/>
            <a:chOff x="0" y="0"/>
            <a:chExt cx="1338943" cy="545799"/>
          </a:xfrm>
        </p:grpSpPr>
        <p:sp>
          <p:nvSpPr>
            <p:cNvPr id="27667" name="圆角矩形 32"/>
            <p:cNvSpPr>
              <a:spLocks noChangeArrowheads="1"/>
            </p:cNvSpPr>
            <p:nvPr/>
          </p:nvSpPr>
          <p:spPr bwMode="auto">
            <a:xfrm>
              <a:off x="0" y="0"/>
              <a:ext cx="1338943" cy="529187"/>
            </a:xfrm>
            <a:prstGeom prst="roundRect">
              <a:avLst>
                <a:gd name="adj" fmla="val 16667"/>
              </a:avLst>
            </a:prstGeom>
            <a:solidFill>
              <a:srgbClr val="CC99FF"/>
            </a:solidFill>
            <a:ln w="9525">
              <a:noFill/>
              <a:round/>
              <a:headEnd/>
              <a:tailEnd/>
            </a:ln>
          </p:spPr>
          <p:txBody>
            <a:bodyPr/>
            <a:lstStyle/>
            <a:p>
              <a:endParaRPr lang="zh-CN" altLang="zh-CN"/>
            </a:p>
          </p:txBody>
        </p:sp>
        <p:sp>
          <p:nvSpPr>
            <p:cNvPr id="27668" name="文本框 88"/>
            <p:cNvSpPr>
              <a:spLocks noChangeArrowheads="1"/>
            </p:cNvSpPr>
            <p:nvPr/>
          </p:nvSpPr>
          <p:spPr bwMode="auto">
            <a:xfrm>
              <a:off x="228636" y="20014"/>
              <a:ext cx="903452" cy="525785"/>
            </a:xfrm>
            <a:prstGeom prst="rect">
              <a:avLst/>
            </a:prstGeom>
            <a:noFill/>
            <a:ln w="9525">
              <a:noFill/>
              <a:miter lim="800000"/>
              <a:headEnd/>
              <a:tailEnd/>
            </a:ln>
          </p:spPr>
          <p:txBody>
            <a:bodyPr wrap="none" lIns="90170" tIns="46990" rIns="90170" bIns="46990">
              <a:spAutoFit/>
            </a:bodyPr>
            <a:lstStyle/>
            <a:p>
              <a:r>
                <a:rPr lang="zh-CN" altLang="en-US" sz="2800" b="1" dirty="0">
                  <a:solidFill>
                    <a:srgbClr val="000000"/>
                  </a:solidFill>
                  <a:latin typeface="Calibri" pitchFamily="34" charset="0"/>
                  <a:sym typeface="Calibri" pitchFamily="34" charset="0"/>
                </a:rPr>
                <a:t>吃药</a:t>
              </a:r>
              <a:endParaRPr lang="zh-CN" altLang="en-US" dirty="0"/>
            </a:p>
          </p:txBody>
        </p:sp>
      </p:grpSp>
      <p:grpSp>
        <p:nvGrpSpPr>
          <p:cNvPr id="7" name="组合 5"/>
          <p:cNvGrpSpPr>
            <a:grpSpLocks/>
          </p:cNvGrpSpPr>
          <p:nvPr/>
        </p:nvGrpSpPr>
        <p:grpSpPr bwMode="auto">
          <a:xfrm>
            <a:off x="668338" y="4787900"/>
            <a:ext cx="1338262" cy="546100"/>
            <a:chOff x="0" y="0"/>
            <a:chExt cx="1338943" cy="545799"/>
          </a:xfrm>
        </p:grpSpPr>
        <p:sp>
          <p:nvSpPr>
            <p:cNvPr id="27665" name="圆角矩形 32"/>
            <p:cNvSpPr>
              <a:spLocks noChangeArrowheads="1"/>
            </p:cNvSpPr>
            <p:nvPr/>
          </p:nvSpPr>
          <p:spPr bwMode="auto">
            <a:xfrm>
              <a:off x="0" y="0"/>
              <a:ext cx="1338943" cy="529187"/>
            </a:xfrm>
            <a:prstGeom prst="roundRect">
              <a:avLst>
                <a:gd name="adj" fmla="val 16667"/>
              </a:avLst>
            </a:prstGeom>
            <a:solidFill>
              <a:srgbClr val="CC99FF"/>
            </a:solidFill>
            <a:ln w="9525">
              <a:noFill/>
              <a:round/>
              <a:headEnd/>
              <a:tailEnd/>
            </a:ln>
          </p:spPr>
          <p:txBody>
            <a:bodyPr/>
            <a:lstStyle/>
            <a:p>
              <a:endParaRPr lang="zh-CN" altLang="zh-CN"/>
            </a:p>
          </p:txBody>
        </p:sp>
        <p:sp>
          <p:nvSpPr>
            <p:cNvPr id="27666" name="文本框 88"/>
            <p:cNvSpPr>
              <a:spLocks noChangeArrowheads="1"/>
            </p:cNvSpPr>
            <p:nvPr/>
          </p:nvSpPr>
          <p:spPr bwMode="auto">
            <a:xfrm>
              <a:off x="228636" y="20014"/>
              <a:ext cx="903452" cy="525785"/>
            </a:xfrm>
            <a:prstGeom prst="rect">
              <a:avLst/>
            </a:prstGeom>
            <a:noFill/>
            <a:ln w="9525">
              <a:noFill/>
              <a:miter lim="800000"/>
              <a:headEnd/>
              <a:tailEnd/>
            </a:ln>
          </p:spPr>
          <p:txBody>
            <a:bodyPr wrap="none" lIns="90170" tIns="46990" rIns="90170" bIns="46990">
              <a:spAutoFit/>
            </a:bodyPr>
            <a:lstStyle/>
            <a:p>
              <a:pPr algn="ctr"/>
              <a:r>
                <a:rPr lang="zh-CN" altLang="en-US" sz="2800" b="1">
                  <a:solidFill>
                    <a:srgbClr val="000000"/>
                  </a:solidFill>
                  <a:latin typeface="Calibri" pitchFamily="34" charset="0"/>
                  <a:sym typeface="Calibri" pitchFamily="34" charset="0"/>
                </a:rPr>
                <a:t>打篮球</a:t>
              </a:r>
              <a:endParaRPr lang="zh-CN" altLang="en-US"/>
            </a:p>
          </p:txBody>
        </p:sp>
      </p:grpSp>
    </p:spTree>
    <p:extLst>
      <p:ext uri="{BB962C8B-B14F-4D97-AF65-F5344CB8AC3E}">
        <p14:creationId xmlns:p14="http://schemas.microsoft.com/office/powerpoint/2010/main" val="142166958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BF93CFE6-B764-8F43-93DA-73DAB9554B9A}"/>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pic>
        <p:nvPicPr>
          <p:cNvPr id="5122" name="Picture 2" descr="Title IX Comments: Spotlight on K-12 Students">
            <a:extLst>
              <a:ext uri="{FF2B5EF4-FFF2-40B4-BE49-F238E27FC236}">
                <a16:creationId xmlns:a16="http://schemas.microsoft.com/office/drawing/2014/main" id="{4B5CEDA1-CAE1-2041-977B-6FB3C8444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1382458"/>
            <a:ext cx="6766560" cy="4511040"/>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1">
            <a:extLst>
              <a:ext uri="{FF2B5EF4-FFF2-40B4-BE49-F238E27FC236}">
                <a16:creationId xmlns:a16="http://schemas.microsoft.com/office/drawing/2014/main" id="{25AC8370-E5D8-1840-878F-EDD4DF1D803A}"/>
              </a:ext>
            </a:extLst>
          </p:cNvPr>
          <p:cNvSpPr>
            <a:spLocks noGrp="1"/>
          </p:cNvSpPr>
          <p:nvPr>
            <p:ph type="title"/>
          </p:nvPr>
        </p:nvSpPr>
        <p:spPr>
          <a:xfrm>
            <a:off x="578929" y="149670"/>
            <a:ext cx="8015287" cy="881062"/>
          </a:xfrm>
          <a:solidFill>
            <a:srgbClr val="FFC000"/>
          </a:solid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r>
              <a:rPr lang="en-US" altLang="zh-CN" dirty="0">
                <a:solidFill>
                  <a:srgbClr val="002060"/>
                </a:solidFill>
                <a:ea typeface="STZhongsong" panose="02010600040101010101" pitchFamily="2" charset="-122"/>
              </a:rPr>
              <a:t>Use the </a:t>
            </a:r>
            <a:r>
              <a:rPr lang="en-GB" altLang="zh-CN" dirty="0">
                <a:solidFill>
                  <a:srgbClr val="002060"/>
                </a:solidFill>
                <a:ea typeface="STZhongsong" panose="02010600040101010101" pitchFamily="2" charset="-122"/>
              </a:rPr>
              <a:t>Reduplication of measure words to make up sentences.</a:t>
            </a:r>
            <a:endParaRPr lang="zh-CN" altLang="en-US" dirty="0">
              <a:solidFill>
                <a:srgbClr val="002060"/>
              </a:solidFill>
              <a:ea typeface="STZhongsong" panose="02010600040101010101" pitchFamily="2" charset="-122"/>
            </a:endParaRPr>
          </a:p>
        </p:txBody>
      </p:sp>
      <p:pic>
        <p:nvPicPr>
          <p:cNvPr id="5124" name="Picture 4" descr="Beautiful Young Girls Choosing Clothes Shop — Stock Photo © serezniy  #204548768">
            <a:extLst>
              <a:ext uri="{FF2B5EF4-FFF2-40B4-BE49-F238E27FC236}">
                <a16:creationId xmlns:a16="http://schemas.microsoft.com/office/drawing/2014/main" id="{EB58C156-6A65-BE41-A285-873DFBF980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46"/>
          <a:stretch/>
        </p:blipFill>
        <p:spPr bwMode="auto">
          <a:xfrm>
            <a:off x="1562956" y="1662318"/>
            <a:ext cx="6047232" cy="39513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rave man records his every treadmill run as he loses 42 pounds over the  course of just eight months | Daily Mail Online">
            <a:extLst>
              <a:ext uri="{FF2B5EF4-FFF2-40B4-BE49-F238E27FC236}">
                <a16:creationId xmlns:a16="http://schemas.microsoft.com/office/drawing/2014/main" id="{F9E6939D-928F-F141-B68D-5C42D24DBE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866" b="10227"/>
          <a:stretch/>
        </p:blipFill>
        <p:spPr bwMode="auto">
          <a:xfrm>
            <a:off x="1375316" y="1583477"/>
            <a:ext cx="6579964" cy="369104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he Top 100 Most Adorable and Cute Cat Names | HuffPost">
            <a:extLst>
              <a:ext uri="{FF2B5EF4-FFF2-40B4-BE49-F238E27FC236}">
                <a16:creationId xmlns:a16="http://schemas.microsoft.com/office/drawing/2014/main" id="{70F75E0B-AF7B-B941-B55C-DB3B9E5C7C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64" t="3141" r="1073" b="4084"/>
          <a:stretch/>
        </p:blipFill>
        <p:spPr bwMode="auto">
          <a:xfrm>
            <a:off x="1257634" y="1356608"/>
            <a:ext cx="6766560" cy="463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4062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2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E7FE-6CCD-DD48-9183-D9522F2BB2BD}"/>
              </a:ext>
            </a:extLst>
          </p:cNvPr>
          <p:cNvSpPr>
            <a:spLocks noGrp="1"/>
          </p:cNvSpPr>
          <p:nvPr>
            <p:ph type="title"/>
          </p:nvPr>
        </p:nvSpPr>
        <p:spPr>
          <a:xfrm>
            <a:off x="561974" y="330200"/>
            <a:ext cx="8118729" cy="937767"/>
          </a:xfrm>
          <a:solidFill>
            <a:srgbClr val="FFC000"/>
          </a:solid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r>
              <a:rPr lang="en-GB" altLang="zh-CN" dirty="0">
                <a:solidFill>
                  <a:srgbClr val="002060"/>
                </a:solidFill>
                <a:ea typeface="STZhongsong" panose="02010600040101010101" pitchFamily="2" charset="-122"/>
              </a:rPr>
              <a:t>Cause and effect with " </a:t>
            </a:r>
            <a:r>
              <a:rPr lang="en-GB" altLang="zh-CN" dirty="0" err="1">
                <a:solidFill>
                  <a:srgbClr val="002060"/>
                </a:solidFill>
                <a:ea typeface="STZhongsong" panose="02010600040101010101" pitchFamily="2" charset="-122"/>
              </a:rPr>
              <a:t>yīnwèi</a:t>
            </a:r>
            <a:r>
              <a:rPr lang="en-GB" altLang="zh-CN" dirty="0">
                <a:solidFill>
                  <a:srgbClr val="002060"/>
                </a:solidFill>
                <a:ea typeface="STZhongsong" panose="02010600040101010101" pitchFamily="2" charset="-122"/>
              </a:rPr>
              <a:t> " and " </a:t>
            </a:r>
            <a:r>
              <a:rPr lang="en-GB" altLang="zh-CN" dirty="0" err="1">
                <a:solidFill>
                  <a:srgbClr val="002060"/>
                </a:solidFill>
                <a:ea typeface="STZhongsong" panose="02010600040101010101" pitchFamily="2" charset="-122"/>
              </a:rPr>
              <a:t>suǒyǐ</a:t>
            </a:r>
            <a:r>
              <a:rPr lang="en-GB" altLang="zh-CN" dirty="0">
                <a:solidFill>
                  <a:srgbClr val="002060"/>
                </a:solidFill>
                <a:ea typeface="STZhongsong" panose="02010600040101010101" pitchFamily="2" charset="-122"/>
              </a:rPr>
              <a:t> "</a:t>
            </a:r>
            <a:endParaRPr lang="zh-CN" altLang="en-US" dirty="0">
              <a:solidFill>
                <a:srgbClr val="002060"/>
              </a:solidFill>
              <a:ea typeface="STZhongsong" panose="02010600040101010101" pitchFamily="2" charset="-122"/>
            </a:endParaRPr>
          </a:p>
        </p:txBody>
      </p:sp>
      <p:sp>
        <p:nvSpPr>
          <p:cNvPr id="3" name="内容占位符 2">
            <a:extLst>
              <a:ext uri="{FF2B5EF4-FFF2-40B4-BE49-F238E27FC236}">
                <a16:creationId xmlns:a16="http://schemas.microsoft.com/office/drawing/2014/main" id="{ABE70C10-6DAE-0A41-9094-6A9CD428B1C2}"/>
              </a:ext>
            </a:extLst>
          </p:cNvPr>
          <p:cNvSpPr>
            <a:spLocks noGrp="1"/>
          </p:cNvSpPr>
          <p:nvPr>
            <p:ph idx="1"/>
          </p:nvPr>
        </p:nvSpPr>
        <p:spPr>
          <a:xfrm>
            <a:off x="561974" y="1557083"/>
            <a:ext cx="8118729" cy="4307269"/>
          </a:xfrm>
          <a:ln>
            <a:solidFill>
              <a:schemeClr val="accent4">
                <a:lumMod val="50000"/>
              </a:schemeClr>
            </a:solidFill>
          </a:ln>
        </p:spPr>
        <p:txBody>
          <a:bodyPr/>
          <a:lstStyle/>
          <a:p>
            <a:pPr marL="0" indent="0">
              <a:buNone/>
            </a:pP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You will often come across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因为⋯⋯所以⋯⋯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GB" altLang="zh-CN" sz="2800" kern="1200" dirty="0" err="1">
                <a:solidFill>
                  <a:srgbClr val="002060"/>
                </a:solidFill>
                <a:highlight>
                  <a:srgbClr val="00FFFF"/>
                </a:highlight>
                <a:latin typeface="Chalkboard" panose="03050602040202020205" pitchFamily="66" charset="0"/>
                <a:ea typeface="YouYuan" panose="02010509060101010101" pitchFamily="49" charset="-122"/>
              </a:rPr>
              <a:t>yīnwèi</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 </a:t>
            </a:r>
            <a:r>
              <a:rPr lang="en-GB" altLang="zh-CN" sz="2800" kern="1200" dirty="0" err="1">
                <a:solidFill>
                  <a:srgbClr val="002060"/>
                </a:solidFill>
                <a:highlight>
                  <a:srgbClr val="00FFFF"/>
                </a:highlight>
                <a:latin typeface="Chalkboard" panose="03050602040202020205" pitchFamily="66" charset="0"/>
                <a:ea typeface="YouYuan" panose="02010509060101010101" pitchFamily="49" charset="-122"/>
              </a:rPr>
              <a:t>suǒyǐ</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 in both written and spoken Chinese. This pattern will give your Chinese a clear logical structure, and can help make you more persuasive.</a:t>
            </a:r>
          </a:p>
          <a:p>
            <a:pPr marL="0" indent="0">
              <a:buNone/>
            </a:pP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A common way to explain causes in Chinese is with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因为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GB" altLang="zh-CN" sz="2800" kern="1200" dirty="0" err="1">
                <a:solidFill>
                  <a:srgbClr val="002060"/>
                </a:solidFill>
                <a:highlight>
                  <a:srgbClr val="00FFFF"/>
                </a:highlight>
                <a:latin typeface="Chalkboard" panose="03050602040202020205" pitchFamily="66" charset="0"/>
                <a:ea typeface="YouYuan" panose="02010509060101010101" pitchFamily="49" charset="-122"/>
              </a:rPr>
              <a:t>yīnwèi</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 This is equivalent to "because" in English. Usually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因为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GB" altLang="zh-CN" sz="2800" kern="1200" dirty="0" err="1">
                <a:solidFill>
                  <a:srgbClr val="002060"/>
                </a:solidFill>
                <a:highlight>
                  <a:srgbClr val="00FFFF"/>
                </a:highlight>
                <a:latin typeface="Chalkboard" panose="03050602040202020205" pitchFamily="66" charset="0"/>
                <a:ea typeface="YouYuan" panose="02010509060101010101" pitchFamily="49" charset="-122"/>
              </a:rPr>
              <a:t>yīnwèi</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 will begin a new phrase in a sentence.</a:t>
            </a:r>
            <a:endPar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endParaRPr>
          </a:p>
        </p:txBody>
      </p:sp>
      <p:sp>
        <p:nvSpPr>
          <p:cNvPr id="4" name="日期占位符 3">
            <a:extLst>
              <a:ext uri="{FF2B5EF4-FFF2-40B4-BE49-F238E27FC236}">
                <a16:creationId xmlns:a16="http://schemas.microsoft.com/office/drawing/2014/main" id="{848D75C8-A7ED-5A48-A883-C471C614C9E8}"/>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Tree>
    <p:extLst>
      <p:ext uri="{BB962C8B-B14F-4D97-AF65-F5344CB8AC3E}">
        <p14:creationId xmlns:p14="http://schemas.microsoft.com/office/powerpoint/2010/main" val="255036113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84387-C378-9744-B8A3-2B9D704D206C}"/>
              </a:ext>
            </a:extLst>
          </p:cNvPr>
          <p:cNvSpPr>
            <a:spLocks noGrp="1"/>
          </p:cNvSpPr>
          <p:nvPr>
            <p:ph type="title"/>
          </p:nvPr>
        </p:nvSpPr>
        <p:spPr>
          <a:xfrm>
            <a:off x="566738" y="198437"/>
            <a:ext cx="8005762" cy="733425"/>
          </a:xfrm>
          <a:solidFill>
            <a:srgbClr val="FFC000"/>
          </a:solid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r>
              <a:rPr lang="en-GB" altLang="zh-CN" dirty="0">
                <a:solidFill>
                  <a:srgbClr val="002060"/>
                </a:solidFill>
                <a:ea typeface="STZhongsong" panose="02010600040101010101" pitchFamily="2" charset="-122"/>
              </a:rPr>
              <a:t>Structure</a:t>
            </a:r>
            <a:endParaRPr lang="zh-CN" altLang="en-US" dirty="0">
              <a:solidFill>
                <a:srgbClr val="002060"/>
              </a:solidFill>
              <a:ea typeface="STZhongsong" panose="02010600040101010101" pitchFamily="2" charset="-122"/>
            </a:endParaRPr>
          </a:p>
        </p:txBody>
      </p:sp>
      <p:sp>
        <p:nvSpPr>
          <p:cNvPr id="3" name="内容占位符 2">
            <a:extLst>
              <a:ext uri="{FF2B5EF4-FFF2-40B4-BE49-F238E27FC236}">
                <a16:creationId xmlns:a16="http://schemas.microsoft.com/office/drawing/2014/main" id="{4E517713-826E-4942-B8C0-96714C263649}"/>
              </a:ext>
            </a:extLst>
          </p:cNvPr>
          <p:cNvSpPr>
            <a:spLocks noGrp="1"/>
          </p:cNvSpPr>
          <p:nvPr>
            <p:ph idx="1"/>
          </p:nvPr>
        </p:nvSpPr>
        <p:spPr>
          <a:xfrm>
            <a:off x="566739" y="1274571"/>
            <a:ext cx="8005762" cy="2785365"/>
          </a:xfrm>
          <a:noFill/>
          <a:ln w="9525">
            <a:solidFill>
              <a:schemeClr val="accent4">
                <a:lumMod val="50000"/>
              </a:schemeClr>
            </a:solidFill>
            <a:miter lim="800000"/>
            <a:headEnd/>
            <a:tailEnd/>
          </a:ln>
        </p:spPr>
        <p:txBody>
          <a:bodyPr vert="horz" wrap="square" lIns="91440" tIns="45720" rIns="91440" bIns="45720" numCol="1" anchor="t" anchorCtr="0" compatLnSpc="1">
            <a:prstTxWarp prst="textNoShape">
              <a:avLst/>
            </a:prstTxWarp>
          </a:bodyPr>
          <a:lstStyle/>
          <a:p>
            <a:pPr marL="0" indent="0">
              <a:spcBef>
                <a:spcPct val="0"/>
              </a:spcBef>
              <a:buNone/>
            </a:pP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In this structure, we first state the result, and then give the reason in the next statement after the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因为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GB" altLang="zh-CN" sz="2800" kern="1200" dirty="0" err="1">
                <a:solidFill>
                  <a:srgbClr val="002060"/>
                </a:solidFill>
                <a:highlight>
                  <a:srgbClr val="00FFFF"/>
                </a:highlight>
                <a:latin typeface="Chalkboard" panose="03050602040202020205" pitchFamily="66" charset="0"/>
                <a:ea typeface="YouYuan" panose="02010509060101010101" pitchFamily="49" charset="-122"/>
              </a:rPr>
              <a:t>yīnwèi</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p>
          <a:p>
            <a:pPr marL="0" indent="0">
              <a:spcBef>
                <a:spcPct val="0"/>
              </a:spcBef>
              <a:buNone/>
            </a:pPr>
            <a:endPar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endParaRPr>
          </a:p>
          <a:p>
            <a:pPr marL="0" indent="0">
              <a:spcBef>
                <a:spcPct val="0"/>
              </a:spcBef>
              <a:buNone/>
            </a:pPr>
            <a:r>
              <a:rPr lang="en-GB" altLang="zh-CN" sz="3600" kern="1200" dirty="0">
                <a:solidFill>
                  <a:srgbClr val="002060"/>
                </a:solidFill>
                <a:highlight>
                  <a:srgbClr val="FF00FF"/>
                </a:highlight>
                <a:latin typeface="Chalkboard" panose="03050602040202020205" pitchFamily="66" charset="0"/>
                <a:ea typeface="YouYuan" panose="02010509060101010101" pitchFamily="49" charset="-122"/>
              </a:rPr>
              <a:t>Result, </a:t>
            </a:r>
            <a:r>
              <a:rPr lang="zh-CN" altLang="en-US" sz="3600" kern="1200" dirty="0">
                <a:solidFill>
                  <a:srgbClr val="002060"/>
                </a:solidFill>
                <a:highlight>
                  <a:srgbClr val="FF00FF"/>
                </a:highlight>
                <a:latin typeface="Chalkboard" panose="03050602040202020205" pitchFamily="66" charset="0"/>
                <a:ea typeface="YouYuan" panose="02010509060101010101" pitchFamily="49" charset="-122"/>
              </a:rPr>
              <a:t>因为</a:t>
            </a:r>
            <a:r>
              <a:rPr lang="en-US" altLang="zh-CN" sz="3600" kern="1200" dirty="0">
                <a:solidFill>
                  <a:srgbClr val="002060"/>
                </a:solidFill>
                <a:highlight>
                  <a:srgbClr val="FF00FF"/>
                </a:highlight>
                <a:latin typeface="Chalkboard" panose="03050602040202020205" pitchFamily="66" charset="0"/>
                <a:ea typeface="YouYuan" panose="02010509060101010101" pitchFamily="49" charset="-122"/>
              </a:rPr>
              <a:t>(</a:t>
            </a:r>
            <a:r>
              <a:rPr lang="en-GB" altLang="zh-CN" sz="3600" kern="1200" dirty="0" err="1">
                <a:solidFill>
                  <a:srgbClr val="002060"/>
                </a:solidFill>
                <a:highlight>
                  <a:srgbClr val="FF00FF"/>
                </a:highlight>
                <a:latin typeface="Chalkboard" panose="03050602040202020205" pitchFamily="66" charset="0"/>
                <a:ea typeface="YouYuan" panose="02010509060101010101" pitchFamily="49" charset="-122"/>
              </a:rPr>
              <a:t>yīnwèi</a:t>
            </a:r>
            <a:r>
              <a:rPr lang="en-GB" altLang="zh-CN" sz="3600" kern="1200" dirty="0">
                <a:solidFill>
                  <a:srgbClr val="002060"/>
                </a:solidFill>
                <a:highlight>
                  <a:srgbClr val="FF00FF"/>
                </a:highlight>
                <a:latin typeface="Chalkboard" panose="03050602040202020205" pitchFamily="66" charset="0"/>
                <a:ea typeface="YouYuan" panose="02010509060101010101" pitchFamily="49" charset="-122"/>
              </a:rPr>
              <a:t>)</a:t>
            </a:r>
            <a:r>
              <a:rPr lang="zh-CN" altLang="en-US" sz="3600" kern="1200" dirty="0">
                <a:solidFill>
                  <a:srgbClr val="002060"/>
                </a:solidFill>
                <a:highlight>
                  <a:srgbClr val="FF00FF"/>
                </a:highlight>
                <a:latin typeface="Chalkboard" panose="03050602040202020205" pitchFamily="66" charset="0"/>
                <a:ea typeface="YouYuan" panose="02010509060101010101" pitchFamily="49" charset="-122"/>
              </a:rPr>
              <a:t> </a:t>
            </a:r>
            <a:r>
              <a:rPr lang="en-US" altLang="zh-CN" sz="3600" kern="1200" dirty="0">
                <a:solidFill>
                  <a:srgbClr val="002060"/>
                </a:solidFill>
                <a:highlight>
                  <a:srgbClr val="FF00FF"/>
                </a:highlight>
                <a:latin typeface="Chalkboard" panose="03050602040202020205" pitchFamily="66" charset="0"/>
                <a:ea typeface="YouYuan" panose="02010509060101010101" pitchFamily="49" charset="-122"/>
              </a:rPr>
              <a:t>+ </a:t>
            </a:r>
            <a:r>
              <a:rPr lang="en-GB" altLang="zh-CN" sz="3600" kern="1200" dirty="0">
                <a:solidFill>
                  <a:srgbClr val="002060"/>
                </a:solidFill>
                <a:highlight>
                  <a:srgbClr val="FF00FF"/>
                </a:highlight>
                <a:latin typeface="Chalkboard" panose="03050602040202020205" pitchFamily="66" charset="0"/>
                <a:ea typeface="YouYuan" panose="02010509060101010101" pitchFamily="49" charset="-122"/>
              </a:rPr>
              <a:t>Reason</a:t>
            </a:r>
          </a:p>
          <a:p>
            <a:pPr algn="ctr">
              <a:spcBef>
                <a:spcPct val="0"/>
              </a:spcBef>
            </a:pPr>
            <a:endParaRPr lang="zh-CN" altLang="en-US" sz="3200" dirty="0">
              <a:solidFill>
                <a:srgbClr val="002060"/>
              </a:solidFill>
              <a:latin typeface="+mj-lt"/>
              <a:ea typeface="STZhongsong" panose="02010600040101010101" pitchFamily="2" charset="-122"/>
              <a:cs typeface="+mj-cs"/>
            </a:endParaRPr>
          </a:p>
        </p:txBody>
      </p:sp>
      <p:sp>
        <p:nvSpPr>
          <p:cNvPr id="4" name="日期占位符 3">
            <a:extLst>
              <a:ext uri="{FF2B5EF4-FFF2-40B4-BE49-F238E27FC236}">
                <a16:creationId xmlns:a16="http://schemas.microsoft.com/office/drawing/2014/main" id="{E948D9A5-AA3D-E94D-B3C1-784D67CABFFA}"/>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Tree>
    <p:extLst>
      <p:ext uri="{BB962C8B-B14F-4D97-AF65-F5344CB8AC3E}">
        <p14:creationId xmlns:p14="http://schemas.microsoft.com/office/powerpoint/2010/main" val="127876636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7857EC-FFCE-0640-B7A7-4B91F7073809}"/>
              </a:ext>
            </a:extLst>
          </p:cNvPr>
          <p:cNvSpPr>
            <a:spLocks noGrp="1"/>
          </p:cNvSpPr>
          <p:nvPr>
            <p:ph type="title"/>
          </p:nvPr>
        </p:nvSpPr>
        <p:spPr>
          <a:xfrm>
            <a:off x="591121" y="125286"/>
            <a:ext cx="8005763" cy="733425"/>
          </a:xfrm>
          <a:solidFill>
            <a:srgbClr val="FFC000"/>
          </a:solid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r>
              <a:rPr lang="en-GB" altLang="zh-CN" dirty="0">
                <a:solidFill>
                  <a:srgbClr val="002060"/>
                </a:solidFill>
                <a:ea typeface="STZhongsong" panose="02010600040101010101" pitchFamily="2" charset="-122"/>
              </a:rPr>
              <a:t>Examples</a:t>
            </a:r>
            <a:endParaRPr lang="zh-CN" altLang="en-US" dirty="0">
              <a:solidFill>
                <a:srgbClr val="002060"/>
              </a:solidFill>
              <a:ea typeface="STZhongsong" panose="02010600040101010101" pitchFamily="2" charset="-122"/>
            </a:endParaRPr>
          </a:p>
        </p:txBody>
      </p:sp>
      <p:sp>
        <p:nvSpPr>
          <p:cNvPr id="3" name="内容占位符 2">
            <a:extLst>
              <a:ext uri="{FF2B5EF4-FFF2-40B4-BE49-F238E27FC236}">
                <a16:creationId xmlns:a16="http://schemas.microsoft.com/office/drawing/2014/main" id="{E24F7EEC-A5B7-D848-AC35-9DCA512AF2C8}"/>
              </a:ext>
            </a:extLst>
          </p:cNvPr>
          <p:cNvSpPr>
            <a:spLocks noGrp="1"/>
          </p:cNvSpPr>
          <p:nvPr>
            <p:ph idx="1"/>
          </p:nvPr>
        </p:nvSpPr>
        <p:spPr>
          <a:xfrm>
            <a:off x="384048" y="956532"/>
            <a:ext cx="8430768" cy="5288693"/>
          </a:xfrm>
          <a:ln>
            <a:solidFill>
              <a:schemeClr val="accent4">
                <a:lumMod val="50000"/>
              </a:schemeClr>
            </a:solidFill>
          </a:ln>
        </p:spPr>
        <p:txBody>
          <a:bodyPr/>
          <a:lstStyle/>
          <a:p>
            <a:pPr marL="0" indent="0">
              <a:buNone/>
            </a:pP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Tā</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xué</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de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hěn</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kuài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yīnwèi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tā</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hěn</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cōngming</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a:t>
            </a: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他学得很快</a:t>
            </a:r>
            <a:r>
              <a:rPr lang="en-US" altLang="zh-CN" sz="2800" kern="1200" dirty="0">
                <a:solidFill>
                  <a:schemeClr val="accent4">
                    <a:lumMod val="50000"/>
                  </a:schemeClr>
                </a:solidFill>
                <a:latin typeface="Kaiti SC" panose="02010600040101010101" pitchFamily="2" charset="-122"/>
                <a:ea typeface="Kaiti SC" panose="02010600040101010101" pitchFamily="2" charset="-122"/>
              </a:rPr>
              <a:t>,</a:t>
            </a: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因为他很聪明 。</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buNone/>
            </a:pP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He learns fast because he is smart.</a:t>
            </a:r>
          </a:p>
          <a:p>
            <a:pPr marL="0" indent="0">
              <a:buNone/>
            </a:pP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Wǒ</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ài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chī</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Sìchuān</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cài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yīnwèi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hěn</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là</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我爱吃四川菜，因为很辣 。 </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buNone/>
            </a:pP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I love eating Sichuan food because it's very spicy.</a:t>
            </a:r>
          </a:p>
          <a:p>
            <a:pPr marL="0" indent="0">
              <a:buNone/>
            </a:pP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Wǒ</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zài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xuéxí</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Zhōngwén</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yīnwèi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wǒ</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xiǎng</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qù</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Zhōngguó</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我在学习中文，因为我想去中国 。</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buNone/>
            </a:pP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I am studying Chinese because I want to go to China.</a:t>
            </a:r>
          </a:p>
        </p:txBody>
      </p:sp>
      <p:sp>
        <p:nvSpPr>
          <p:cNvPr id="4" name="日期占位符 3">
            <a:extLst>
              <a:ext uri="{FF2B5EF4-FFF2-40B4-BE49-F238E27FC236}">
                <a16:creationId xmlns:a16="http://schemas.microsoft.com/office/drawing/2014/main" id="{82868B37-4CF4-BE44-B4EC-82958D8B35DB}"/>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
        <p:nvSpPr>
          <p:cNvPr id="5" name="矩形 4">
            <a:extLst>
              <a:ext uri="{FF2B5EF4-FFF2-40B4-BE49-F238E27FC236}">
                <a16:creationId xmlns:a16="http://schemas.microsoft.com/office/drawing/2014/main" id="{56E0E238-88AE-164F-9D5A-F7C38F00B920}"/>
              </a:ext>
            </a:extLst>
          </p:cNvPr>
          <p:cNvSpPr/>
          <p:nvPr/>
        </p:nvSpPr>
        <p:spPr bwMode="auto">
          <a:xfrm>
            <a:off x="457200" y="3600878"/>
            <a:ext cx="7725347" cy="646176"/>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6" name="矩形 5">
            <a:extLst>
              <a:ext uri="{FF2B5EF4-FFF2-40B4-BE49-F238E27FC236}">
                <a16:creationId xmlns:a16="http://schemas.microsoft.com/office/drawing/2014/main" id="{BDB1F7F7-F5A8-9F41-A025-4F592E03CB4E}"/>
              </a:ext>
            </a:extLst>
          </p:cNvPr>
          <p:cNvSpPr/>
          <p:nvPr/>
        </p:nvSpPr>
        <p:spPr bwMode="auto">
          <a:xfrm>
            <a:off x="469392" y="5304060"/>
            <a:ext cx="7918704" cy="646176"/>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8885492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3B6797-F8A4-CA4F-9835-F3C4D5AF2138}"/>
              </a:ext>
            </a:extLst>
          </p:cNvPr>
          <p:cNvSpPr>
            <a:spLocks noGrp="1"/>
          </p:cNvSpPr>
          <p:nvPr>
            <p:ph type="title"/>
          </p:nvPr>
        </p:nvSpPr>
        <p:spPr>
          <a:xfrm>
            <a:off x="591122" y="198437"/>
            <a:ext cx="8005762" cy="733425"/>
          </a:xfrm>
          <a:solidFill>
            <a:srgbClr val="FFC000"/>
          </a:solidFill>
          <a:ln w="9525">
            <a:solidFill>
              <a:schemeClr val="accent4">
                <a:lumMod val="50000"/>
              </a:schemeClr>
            </a:solidFill>
            <a:miter lim="800000"/>
            <a:headEnd/>
            <a:tailEnd/>
          </a:ln>
        </p:spPr>
        <p:txBody>
          <a:bodyPr vert="horz" wrap="square" lIns="91440" tIns="45720" rIns="91440" bIns="45720" numCol="1" anchor="ctr" anchorCtr="0" compatLnSpc="1">
            <a:prstTxWarp prst="textNoShape">
              <a:avLst/>
            </a:prstTxWarp>
          </a:bodyPr>
          <a:lstStyle/>
          <a:p>
            <a:pPr algn="ctr"/>
            <a:r>
              <a:rPr lang="en-GB" altLang="zh-CN" dirty="0">
                <a:solidFill>
                  <a:srgbClr val="002060"/>
                </a:solidFill>
                <a:ea typeface="STZhongsong" panose="02010600040101010101" pitchFamily="2" charset="-122"/>
              </a:rPr>
              <a:t>Using </a:t>
            </a:r>
            <a:r>
              <a:rPr lang="zh-CN" altLang="en-US" dirty="0">
                <a:solidFill>
                  <a:srgbClr val="002060"/>
                </a:solidFill>
                <a:ea typeface="STZhongsong" panose="02010600040101010101" pitchFamily="2" charset="-122"/>
              </a:rPr>
              <a:t>所以 </a:t>
            </a:r>
            <a:r>
              <a:rPr lang="en-US" altLang="zh-CN" dirty="0">
                <a:solidFill>
                  <a:srgbClr val="002060"/>
                </a:solidFill>
                <a:ea typeface="STZhongsong" panose="02010600040101010101" pitchFamily="2" charset="-122"/>
              </a:rPr>
              <a:t>(</a:t>
            </a:r>
            <a:r>
              <a:rPr lang="en-GB" altLang="zh-CN" dirty="0" err="1">
                <a:solidFill>
                  <a:srgbClr val="002060"/>
                </a:solidFill>
                <a:ea typeface="STZhongsong" panose="02010600040101010101" pitchFamily="2" charset="-122"/>
              </a:rPr>
              <a:t>suǒyǐ</a:t>
            </a:r>
            <a:r>
              <a:rPr lang="en-GB" altLang="zh-CN" dirty="0">
                <a:solidFill>
                  <a:srgbClr val="002060"/>
                </a:solidFill>
                <a:ea typeface="STZhongsong" panose="02010600040101010101" pitchFamily="2" charset="-122"/>
              </a:rPr>
              <a:t>) by Itself to Explain Results</a:t>
            </a:r>
            <a:endParaRPr lang="zh-CN" altLang="en-US" dirty="0">
              <a:solidFill>
                <a:srgbClr val="002060"/>
              </a:solidFill>
              <a:ea typeface="STZhongsong" panose="02010600040101010101" pitchFamily="2" charset="-122"/>
            </a:endParaRPr>
          </a:p>
        </p:txBody>
      </p:sp>
      <p:sp>
        <p:nvSpPr>
          <p:cNvPr id="3" name="内容占位符 2">
            <a:extLst>
              <a:ext uri="{FF2B5EF4-FFF2-40B4-BE49-F238E27FC236}">
                <a16:creationId xmlns:a16="http://schemas.microsoft.com/office/drawing/2014/main" id="{81DCC9A7-981E-2D4F-859F-FC456E7EE7BC}"/>
              </a:ext>
            </a:extLst>
          </p:cNvPr>
          <p:cNvSpPr>
            <a:spLocks noGrp="1"/>
          </p:cNvSpPr>
          <p:nvPr>
            <p:ph idx="1"/>
          </p:nvPr>
        </p:nvSpPr>
        <p:spPr>
          <a:xfrm>
            <a:off x="586359" y="1079500"/>
            <a:ext cx="8010525" cy="5018088"/>
          </a:xfrm>
          <a:ln>
            <a:solidFill>
              <a:schemeClr val="accent4">
                <a:lumMod val="50000"/>
              </a:schemeClr>
            </a:solidFill>
          </a:ln>
        </p:spPr>
        <p:txBody>
          <a:bodyPr/>
          <a:lstStyle/>
          <a:p>
            <a:pPr marL="0" indent="0">
              <a:buNone/>
            </a:pP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Just as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因为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GB" altLang="zh-CN" sz="2800" kern="1200" dirty="0" err="1">
                <a:solidFill>
                  <a:srgbClr val="002060"/>
                </a:solidFill>
                <a:highlight>
                  <a:srgbClr val="00FFFF"/>
                </a:highlight>
                <a:latin typeface="Chalkboard" panose="03050602040202020205" pitchFamily="66" charset="0"/>
                <a:ea typeface="YouYuan" panose="02010509060101010101" pitchFamily="49" charset="-122"/>
              </a:rPr>
              <a:t>yīnwèi</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 can be used to explain causes,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所以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GB" altLang="zh-CN" sz="2800" kern="1200" dirty="0" err="1">
                <a:solidFill>
                  <a:srgbClr val="002060"/>
                </a:solidFill>
                <a:highlight>
                  <a:srgbClr val="00FFFF"/>
                </a:highlight>
                <a:latin typeface="Chalkboard" panose="03050602040202020205" pitchFamily="66" charset="0"/>
                <a:ea typeface="YouYuan" panose="02010509060101010101" pitchFamily="49" charset="-122"/>
              </a:rPr>
              <a:t>suǒyǐ</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 can be used to explain results. This is the equivalent of "so…" or "therefore…" in English.</a:t>
            </a:r>
          </a:p>
          <a:p>
            <a:pPr marL="0" indent="0">
              <a:buNone/>
            </a:pP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This pattern is similar to the expression using both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因为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GB" altLang="zh-CN" sz="2800" kern="1200" dirty="0" err="1">
                <a:solidFill>
                  <a:srgbClr val="002060"/>
                </a:solidFill>
                <a:highlight>
                  <a:srgbClr val="00FFFF"/>
                </a:highlight>
                <a:latin typeface="Chalkboard" panose="03050602040202020205" pitchFamily="66" charset="0"/>
                <a:ea typeface="YouYuan" panose="02010509060101010101" pitchFamily="49" charset="-122"/>
              </a:rPr>
              <a:t>yīnwèi</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 and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所以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GB" altLang="zh-CN" sz="2800" kern="1200" dirty="0" err="1">
                <a:solidFill>
                  <a:srgbClr val="002060"/>
                </a:solidFill>
                <a:highlight>
                  <a:srgbClr val="00FFFF"/>
                </a:highlight>
                <a:latin typeface="Chalkboard" panose="03050602040202020205" pitchFamily="66" charset="0"/>
                <a:ea typeface="YouYuan" panose="02010509060101010101" pitchFamily="49" charset="-122"/>
              </a:rPr>
              <a:t>suǒyǐ</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 but it leaves out the beginning </a:t>
            </a:r>
            <a:r>
              <a:rPr lang="zh-CN" altLang="en-US" sz="2800" kern="1200" dirty="0">
                <a:solidFill>
                  <a:srgbClr val="002060"/>
                </a:solidFill>
                <a:highlight>
                  <a:srgbClr val="00FFFF"/>
                </a:highlight>
                <a:latin typeface="Chalkboard" panose="03050602040202020205" pitchFamily="66" charset="0"/>
                <a:ea typeface="YouYuan" panose="02010509060101010101" pitchFamily="49" charset="-122"/>
              </a:rPr>
              <a:t>因为 </a:t>
            </a:r>
            <a:r>
              <a:rPr lang="en-US" altLang="zh-CN" sz="2800" kern="1200" dirty="0">
                <a:solidFill>
                  <a:srgbClr val="002060"/>
                </a:solidFill>
                <a:highlight>
                  <a:srgbClr val="00FFFF"/>
                </a:highlight>
                <a:latin typeface="Chalkboard" panose="03050602040202020205" pitchFamily="66" charset="0"/>
                <a:ea typeface="YouYuan" panose="02010509060101010101" pitchFamily="49" charset="-122"/>
              </a:rPr>
              <a:t>(</a:t>
            </a:r>
            <a:r>
              <a:rPr lang="en-GB" altLang="zh-CN" sz="2800" kern="1200" dirty="0" err="1">
                <a:solidFill>
                  <a:srgbClr val="002060"/>
                </a:solidFill>
                <a:highlight>
                  <a:srgbClr val="00FFFF"/>
                </a:highlight>
                <a:latin typeface="Chalkboard" panose="03050602040202020205" pitchFamily="66" charset="0"/>
                <a:ea typeface="YouYuan" panose="02010509060101010101" pitchFamily="49" charset="-122"/>
              </a:rPr>
              <a:t>yīnwèi</a:t>
            </a:r>
            <a:r>
              <a:rPr lang="en-GB" altLang="zh-CN" sz="2800" kern="1200" dirty="0">
                <a:solidFill>
                  <a:srgbClr val="002060"/>
                </a:solidFill>
                <a:highlight>
                  <a:srgbClr val="00FFFF"/>
                </a:highlight>
                <a:latin typeface="Chalkboard" panose="03050602040202020205" pitchFamily="66" charset="0"/>
                <a:ea typeface="YouYuan" panose="02010509060101010101" pitchFamily="49" charset="-122"/>
              </a:rPr>
              <a:t>). This structure is more informal.</a:t>
            </a:r>
          </a:p>
        </p:txBody>
      </p:sp>
      <p:sp>
        <p:nvSpPr>
          <p:cNvPr id="4" name="日期占位符 3">
            <a:extLst>
              <a:ext uri="{FF2B5EF4-FFF2-40B4-BE49-F238E27FC236}">
                <a16:creationId xmlns:a16="http://schemas.microsoft.com/office/drawing/2014/main" id="{34A686D1-733C-F047-8285-B8C91BC8CAF4}"/>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Tree>
    <p:extLst>
      <p:ext uri="{BB962C8B-B14F-4D97-AF65-F5344CB8AC3E}">
        <p14:creationId xmlns:p14="http://schemas.microsoft.com/office/powerpoint/2010/main" val="316794316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6151B6-E5AE-2B47-A314-8753C35BE745}"/>
              </a:ext>
            </a:extLst>
          </p:cNvPr>
          <p:cNvSpPr>
            <a:spLocks noGrp="1"/>
          </p:cNvSpPr>
          <p:nvPr>
            <p:ph type="title"/>
          </p:nvPr>
        </p:nvSpPr>
        <p:spPr>
          <a:xfrm>
            <a:off x="578929" y="149670"/>
            <a:ext cx="8010525" cy="782193"/>
          </a:xfrm>
          <a:solidFill>
            <a:srgbClr val="FFC000"/>
          </a:solidFill>
          <a:ln>
            <a:solidFill>
              <a:schemeClr val="accent4">
                <a:lumMod val="50000"/>
              </a:schemeClr>
            </a:solidFill>
          </a:ln>
        </p:spPr>
        <p:txBody>
          <a:bodyPr anchor="ctr"/>
          <a:lstStyle/>
          <a:p>
            <a:r>
              <a:rPr lang="en-GB" altLang="zh-CN" kern="1200" dirty="0">
                <a:solidFill>
                  <a:srgbClr val="002060"/>
                </a:solidFill>
                <a:latin typeface="Chalkboard" panose="03050602040202020205" pitchFamily="66" charset="0"/>
                <a:ea typeface="YouYuan" panose="02010509060101010101" pitchFamily="49" charset="-122"/>
              </a:rPr>
              <a:t>Structure: Reason, </a:t>
            </a:r>
            <a:r>
              <a:rPr lang="zh-CN" altLang="en-US" kern="1200" dirty="0">
                <a:solidFill>
                  <a:srgbClr val="002060"/>
                </a:solidFill>
                <a:latin typeface="Chalkboard" panose="03050602040202020205" pitchFamily="66" charset="0"/>
                <a:ea typeface="YouYuan" panose="02010509060101010101" pitchFamily="49" charset="-122"/>
              </a:rPr>
              <a:t>所以 </a:t>
            </a:r>
            <a:r>
              <a:rPr lang="en-US" altLang="zh-CN" kern="1200" dirty="0">
                <a:solidFill>
                  <a:srgbClr val="002060"/>
                </a:solidFill>
                <a:latin typeface="Chalkboard" panose="03050602040202020205" pitchFamily="66" charset="0"/>
                <a:ea typeface="YouYuan" panose="02010509060101010101" pitchFamily="49" charset="-122"/>
              </a:rPr>
              <a:t>+ </a:t>
            </a:r>
            <a:r>
              <a:rPr lang="en-GB" altLang="zh-CN" kern="1200" dirty="0">
                <a:solidFill>
                  <a:srgbClr val="002060"/>
                </a:solidFill>
                <a:latin typeface="Chalkboard" panose="03050602040202020205" pitchFamily="66" charset="0"/>
                <a:ea typeface="YouYuan" panose="02010509060101010101" pitchFamily="49" charset="-122"/>
              </a:rPr>
              <a:t>Result</a:t>
            </a:r>
            <a:endParaRPr kumimoji="1" lang="zh-CN" altLang="en-US" dirty="0"/>
          </a:p>
        </p:txBody>
      </p:sp>
      <p:sp>
        <p:nvSpPr>
          <p:cNvPr id="3" name="内容占位符 2">
            <a:extLst>
              <a:ext uri="{FF2B5EF4-FFF2-40B4-BE49-F238E27FC236}">
                <a16:creationId xmlns:a16="http://schemas.microsoft.com/office/drawing/2014/main" id="{1D8EDA33-82C5-764F-9374-6ABEEA113BF8}"/>
              </a:ext>
            </a:extLst>
          </p:cNvPr>
          <p:cNvSpPr>
            <a:spLocks noGrp="1"/>
          </p:cNvSpPr>
          <p:nvPr>
            <p:ph idx="1"/>
          </p:nvPr>
        </p:nvSpPr>
        <p:spPr>
          <a:xfrm>
            <a:off x="281559" y="1079499"/>
            <a:ext cx="8582025" cy="5165725"/>
          </a:xfrm>
          <a:ln>
            <a:solidFill>
              <a:schemeClr val="accent4">
                <a:lumMod val="50000"/>
              </a:schemeClr>
            </a:solidFill>
          </a:ln>
        </p:spPr>
        <p:txBody>
          <a:bodyPr/>
          <a:lstStyle/>
          <a:p>
            <a:pPr marL="0" indent="0">
              <a:buNone/>
            </a:pP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Tā</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hěn</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piàoliang</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suǒyǐ</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hěn</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duō</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nánhái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xǐhuan</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tā</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她 很 漂亮，所以 很 多 男孩 喜欢 她。</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buNone/>
            </a:pP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She is very beautiful, so a lot of boys like her.</a:t>
            </a:r>
          </a:p>
          <a:p>
            <a:pPr marL="0" indent="0">
              <a:buNone/>
            </a:pP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Tā</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zhǎodào</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gōngzuò</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le,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suǒyǐ</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hěn</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gāoxìng</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他 找到 工作 了， 所以 很 高兴。</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buNone/>
            </a:pP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He found a job so he's happy.</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buNone/>
            </a:pP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Wǒ</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tài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máng</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le,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suǒyǐ</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méiyǒu</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shíjiān</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gěi</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nǐ</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dǎ</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 </a:t>
            </a:r>
            <a:r>
              <a:rPr lang="en-GB" altLang="zh-CN" sz="2800" kern="1200" dirty="0" err="1">
                <a:solidFill>
                  <a:schemeClr val="accent4">
                    <a:lumMod val="50000"/>
                  </a:schemeClr>
                </a:solidFill>
                <a:latin typeface="Kaiti SC" panose="02010600040101010101" pitchFamily="2" charset="-122"/>
                <a:ea typeface="Kaiti SC" panose="02010600040101010101" pitchFamily="2" charset="-122"/>
              </a:rPr>
              <a:t>diànhuà</a:t>
            </a: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a:t>
            </a:r>
          </a:p>
          <a:p>
            <a:pPr marL="0" indent="0">
              <a:spcBef>
                <a:spcPct val="20000"/>
              </a:spcBef>
              <a:buNone/>
            </a:pPr>
            <a:r>
              <a:rPr lang="zh-CN" altLang="en-US" sz="2800" kern="1200" dirty="0">
                <a:solidFill>
                  <a:schemeClr val="accent4">
                    <a:lumMod val="50000"/>
                  </a:schemeClr>
                </a:solidFill>
                <a:latin typeface="Kaiti SC" panose="02010600040101010101" pitchFamily="2" charset="-122"/>
                <a:ea typeface="Kaiti SC" panose="02010600040101010101" pitchFamily="2" charset="-122"/>
              </a:rPr>
              <a:t>我 太 忙 了，所以 没有 时间 给 你 打 电话。</a:t>
            </a:r>
            <a:endParaRPr lang="en-US" altLang="zh-CN" sz="2800" kern="1200" dirty="0">
              <a:solidFill>
                <a:schemeClr val="accent4">
                  <a:lumMod val="50000"/>
                </a:schemeClr>
              </a:solidFill>
              <a:latin typeface="Kaiti SC" panose="02010600040101010101" pitchFamily="2" charset="-122"/>
              <a:ea typeface="Kaiti SC" panose="02010600040101010101" pitchFamily="2" charset="-122"/>
            </a:endParaRPr>
          </a:p>
          <a:p>
            <a:pPr marL="0" indent="0">
              <a:buNone/>
            </a:pPr>
            <a:r>
              <a:rPr lang="en-GB" altLang="zh-CN" sz="2800" kern="1200" dirty="0">
                <a:solidFill>
                  <a:schemeClr val="accent4">
                    <a:lumMod val="50000"/>
                  </a:schemeClr>
                </a:solidFill>
                <a:latin typeface="Kaiti SC" panose="02010600040101010101" pitchFamily="2" charset="-122"/>
                <a:ea typeface="Kaiti SC" panose="02010600040101010101" pitchFamily="2" charset="-122"/>
              </a:rPr>
              <a:t>I was too busy, so I didn't have time to give you a call.</a:t>
            </a:r>
          </a:p>
        </p:txBody>
      </p:sp>
      <p:sp>
        <p:nvSpPr>
          <p:cNvPr id="4" name="日期占位符 3">
            <a:extLst>
              <a:ext uri="{FF2B5EF4-FFF2-40B4-BE49-F238E27FC236}">
                <a16:creationId xmlns:a16="http://schemas.microsoft.com/office/drawing/2014/main" id="{97B7736E-F999-8146-86B1-CC297982D72D}"/>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
        <p:nvSpPr>
          <p:cNvPr id="5" name="矩形 4">
            <a:extLst>
              <a:ext uri="{FF2B5EF4-FFF2-40B4-BE49-F238E27FC236}">
                <a16:creationId xmlns:a16="http://schemas.microsoft.com/office/drawing/2014/main" id="{8CD85EA6-247A-2B48-9F26-A84DB96FB04F}"/>
              </a:ext>
            </a:extLst>
          </p:cNvPr>
          <p:cNvSpPr/>
          <p:nvPr/>
        </p:nvSpPr>
        <p:spPr bwMode="auto">
          <a:xfrm>
            <a:off x="377952" y="2072640"/>
            <a:ext cx="7725347" cy="646176"/>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6" name="矩形 5">
            <a:extLst>
              <a:ext uri="{FF2B5EF4-FFF2-40B4-BE49-F238E27FC236}">
                <a16:creationId xmlns:a16="http://schemas.microsoft.com/office/drawing/2014/main" id="{7CD5AF2E-15A8-8146-BAD5-1157044590F0}"/>
              </a:ext>
            </a:extLst>
          </p:cNvPr>
          <p:cNvSpPr/>
          <p:nvPr/>
        </p:nvSpPr>
        <p:spPr bwMode="auto">
          <a:xfrm>
            <a:off x="365760" y="3742438"/>
            <a:ext cx="7725347" cy="646176"/>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
        <p:nvSpPr>
          <p:cNvPr id="7" name="矩形 6">
            <a:extLst>
              <a:ext uri="{FF2B5EF4-FFF2-40B4-BE49-F238E27FC236}">
                <a16:creationId xmlns:a16="http://schemas.microsoft.com/office/drawing/2014/main" id="{AF050362-80F9-CC40-A849-3B6AA1BD251C}"/>
              </a:ext>
            </a:extLst>
          </p:cNvPr>
          <p:cNvSpPr/>
          <p:nvPr/>
        </p:nvSpPr>
        <p:spPr bwMode="auto">
          <a:xfrm>
            <a:off x="377952" y="5455413"/>
            <a:ext cx="8022336" cy="646176"/>
          </a:xfrm>
          <a:prstGeom prst="rect">
            <a:avLst/>
          </a:prstGeom>
          <a:solidFill>
            <a:schemeClr val="bg2">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1985049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文本框 139"/>
          <p:cNvSpPr>
            <a:spLocks noChangeArrowheads="1"/>
          </p:cNvSpPr>
          <p:nvPr/>
        </p:nvSpPr>
        <p:spPr bwMode="auto">
          <a:xfrm>
            <a:off x="878349" y="494362"/>
            <a:ext cx="1563248" cy="954107"/>
          </a:xfrm>
          <a:prstGeom prst="rect">
            <a:avLst/>
          </a:prstGeom>
          <a:noFill/>
          <a:ln w="9525">
            <a:noFill/>
            <a:miter lim="800000"/>
            <a:headEnd/>
            <a:tailEnd/>
          </a:ln>
        </p:spPr>
        <p:txBody>
          <a:bodyPr wrap="none">
            <a:spAutoFit/>
          </a:bodyPr>
          <a:lstStyle/>
          <a:p>
            <a:r>
              <a:rPr lang="zh-CN" altLang="en-US" sz="2800" dirty="0">
                <a:solidFill>
                  <a:srgbClr val="000000"/>
                </a:solidFill>
                <a:latin typeface="GB Pinyinok-D" pitchFamily="2" charset="-122"/>
                <a:ea typeface="GB Pinyinok-D" pitchFamily="2" charset="-122"/>
                <a:sym typeface="Times New Roman" pitchFamily="18" charset="0"/>
              </a:rPr>
              <a:t>hē niúnǎi</a:t>
            </a:r>
            <a:endParaRPr lang="en-US" altLang="zh-CN" sz="2800" dirty="0">
              <a:solidFill>
                <a:srgbClr val="000000"/>
              </a:solidFill>
              <a:latin typeface="GB Pinyinok-D" pitchFamily="2" charset="-122"/>
              <a:ea typeface="GB Pinyinok-D" pitchFamily="2" charset="-122"/>
              <a:sym typeface="Times New Roman" pitchFamily="18" charset="0"/>
            </a:endParaRPr>
          </a:p>
          <a:p>
            <a:r>
              <a:rPr lang="zh-CN" altLang="en-US" sz="2800" dirty="0">
                <a:solidFill>
                  <a:srgbClr val="000000"/>
                </a:solidFill>
                <a:latin typeface="GB Pinyinok-D" pitchFamily="2" charset="-122"/>
                <a:ea typeface="GB Pinyinok-D" pitchFamily="2" charset="-122"/>
                <a:sym typeface="Times New Roman" pitchFamily="18" charset="0"/>
              </a:rPr>
              <a:t>喝  牛奶</a:t>
            </a:r>
          </a:p>
        </p:txBody>
      </p:sp>
      <p:cxnSp>
        <p:nvCxnSpPr>
          <p:cNvPr id="27656" name="AutoShape 4"/>
          <p:cNvCxnSpPr>
            <a:cxnSpLocks noChangeShapeType="1"/>
          </p:cNvCxnSpPr>
          <p:nvPr/>
        </p:nvCxnSpPr>
        <p:spPr bwMode="auto">
          <a:xfrm flipH="1" flipV="1">
            <a:off x="80963" y="-15875"/>
            <a:ext cx="12700" cy="6873875"/>
          </a:xfrm>
          <a:prstGeom prst="straightConnector1">
            <a:avLst/>
          </a:prstGeom>
          <a:noFill/>
          <a:ln w="228600">
            <a:solidFill>
              <a:srgbClr val="800080"/>
            </a:solidFill>
            <a:round/>
            <a:headEnd/>
            <a:tailEnd/>
          </a:ln>
        </p:spPr>
      </p:cxnSp>
      <p:sp>
        <p:nvSpPr>
          <p:cNvPr id="30" name="文本框 139">
            <a:extLst>
              <a:ext uri="{FF2B5EF4-FFF2-40B4-BE49-F238E27FC236}">
                <a16:creationId xmlns:a16="http://schemas.microsoft.com/office/drawing/2014/main" id="{CA847004-ACD3-3B44-A9A3-F6679DB05E5A}"/>
              </a:ext>
            </a:extLst>
          </p:cNvPr>
          <p:cNvSpPr>
            <a:spLocks noChangeArrowheads="1"/>
          </p:cNvSpPr>
          <p:nvPr/>
        </p:nvSpPr>
        <p:spPr bwMode="auto">
          <a:xfrm>
            <a:off x="3021576" y="494362"/>
            <a:ext cx="1492716" cy="954107"/>
          </a:xfrm>
          <a:prstGeom prst="rect">
            <a:avLst/>
          </a:prstGeom>
          <a:noFill/>
          <a:ln w="9525">
            <a:noFill/>
            <a:miter lim="800000"/>
            <a:headEnd/>
            <a:tailEnd/>
          </a:ln>
        </p:spPr>
        <p:txBody>
          <a:bodyPr wrap="none">
            <a:spAutoFit/>
          </a:bodyPr>
          <a:lstStyle/>
          <a:p>
            <a:r>
              <a:rPr lang="zh-CN" altLang="en-US" sz="2800" dirty="0">
                <a:solidFill>
                  <a:srgbClr val="000000"/>
                </a:solidFill>
                <a:latin typeface="GB Pinyinok-D" pitchFamily="2" charset="-122"/>
                <a:ea typeface="GB Pinyinok-D" pitchFamily="2" charset="-122"/>
                <a:sym typeface="Times New Roman" pitchFamily="18" charset="0"/>
              </a:rPr>
              <a:t>hē </a:t>
            </a:r>
            <a:r>
              <a:rPr lang="en-US" altLang="zh-CN" sz="2800" dirty="0" err="1">
                <a:solidFill>
                  <a:srgbClr val="000000"/>
                </a:solidFill>
                <a:latin typeface="GB Pinyinok-D" pitchFamily="2" charset="-122"/>
                <a:ea typeface="GB Pinyinok-D" pitchFamily="2" charset="-122"/>
                <a:sym typeface="Times New Roman" pitchFamily="18" charset="0"/>
              </a:rPr>
              <a:t>kāfēi</a:t>
            </a:r>
            <a:endParaRPr lang="en-US" altLang="zh-CN" sz="2800" dirty="0">
              <a:solidFill>
                <a:srgbClr val="000000"/>
              </a:solidFill>
              <a:latin typeface="GB Pinyinok-D" pitchFamily="2" charset="-122"/>
              <a:ea typeface="GB Pinyinok-D" pitchFamily="2" charset="-122"/>
              <a:sym typeface="Times New Roman" pitchFamily="18" charset="0"/>
            </a:endParaRPr>
          </a:p>
          <a:p>
            <a:r>
              <a:rPr lang="zh-CN" altLang="en-US" sz="2800" dirty="0">
                <a:solidFill>
                  <a:srgbClr val="000000"/>
                </a:solidFill>
                <a:latin typeface="GB Pinyinok-D" pitchFamily="2" charset="-122"/>
                <a:ea typeface="GB Pinyinok-D" pitchFamily="2" charset="-122"/>
                <a:sym typeface="Times New Roman" pitchFamily="18" charset="0"/>
              </a:rPr>
              <a:t>喝 咖 啡</a:t>
            </a:r>
          </a:p>
        </p:txBody>
      </p:sp>
      <p:sp>
        <p:nvSpPr>
          <p:cNvPr id="31" name="文本框 139">
            <a:extLst>
              <a:ext uri="{FF2B5EF4-FFF2-40B4-BE49-F238E27FC236}">
                <a16:creationId xmlns:a16="http://schemas.microsoft.com/office/drawing/2014/main" id="{D93A8804-854F-0847-8635-AD1E8EBBE10E}"/>
              </a:ext>
            </a:extLst>
          </p:cNvPr>
          <p:cNvSpPr>
            <a:spLocks noChangeArrowheads="1"/>
          </p:cNvSpPr>
          <p:nvPr/>
        </p:nvSpPr>
        <p:spPr bwMode="auto">
          <a:xfrm>
            <a:off x="4903026" y="494362"/>
            <a:ext cx="1479892" cy="954107"/>
          </a:xfrm>
          <a:prstGeom prst="rect">
            <a:avLst/>
          </a:prstGeom>
          <a:noFill/>
          <a:ln w="9525">
            <a:noFill/>
            <a:miter lim="800000"/>
            <a:headEnd/>
            <a:tailEnd/>
          </a:ln>
        </p:spPr>
        <p:txBody>
          <a:bodyPr wrap="none">
            <a:spAutoFit/>
          </a:bodyPr>
          <a:lstStyle/>
          <a:p>
            <a:r>
              <a:rPr lang="zh-CN" altLang="en-US" sz="2800" dirty="0">
                <a:solidFill>
                  <a:srgbClr val="000000"/>
                </a:solidFill>
                <a:latin typeface="GB Pinyinok-D" pitchFamily="2" charset="-122"/>
                <a:ea typeface="GB Pinyinok-D" pitchFamily="2" charset="-122"/>
                <a:sym typeface="Times New Roman" pitchFamily="18" charset="0"/>
              </a:rPr>
              <a:t>hē </a:t>
            </a:r>
            <a:r>
              <a:rPr lang="en-US" altLang="zh-CN" sz="2800" dirty="0" err="1">
                <a:solidFill>
                  <a:srgbClr val="000000"/>
                </a:solidFill>
                <a:latin typeface="GB Pinyinok-D" pitchFamily="2" charset="-122"/>
                <a:ea typeface="GB Pinyinok-D" pitchFamily="2" charset="-122"/>
                <a:sym typeface="Times New Roman" pitchFamily="18" charset="0"/>
              </a:rPr>
              <a:t>lǜchá</a:t>
            </a:r>
            <a:endParaRPr lang="en-US" altLang="zh-CN" sz="2800" dirty="0">
              <a:solidFill>
                <a:srgbClr val="000000"/>
              </a:solidFill>
              <a:latin typeface="GB Pinyinok-D" pitchFamily="2" charset="-122"/>
              <a:ea typeface="GB Pinyinok-D" pitchFamily="2" charset="-122"/>
              <a:sym typeface="Times New Roman" pitchFamily="18" charset="0"/>
            </a:endParaRPr>
          </a:p>
          <a:p>
            <a:r>
              <a:rPr lang="zh-CN" altLang="en-US" sz="2800" dirty="0">
                <a:solidFill>
                  <a:srgbClr val="000000"/>
                </a:solidFill>
                <a:latin typeface="GB Pinyinok-D" pitchFamily="2" charset="-122"/>
                <a:ea typeface="GB Pinyinok-D" pitchFamily="2" charset="-122"/>
                <a:sym typeface="Times New Roman" pitchFamily="18" charset="0"/>
              </a:rPr>
              <a:t>喝 绿</a:t>
            </a:r>
            <a:r>
              <a:rPr lang="en-US" altLang="zh-CN" sz="2800" dirty="0">
                <a:solidFill>
                  <a:srgbClr val="000000"/>
                </a:solidFill>
                <a:latin typeface="GB Pinyinok-D" pitchFamily="2" charset="-122"/>
                <a:ea typeface="GB Pinyinok-D" pitchFamily="2" charset="-122"/>
                <a:sym typeface="Times New Roman" pitchFamily="18" charset="0"/>
              </a:rPr>
              <a:t> </a:t>
            </a:r>
            <a:r>
              <a:rPr lang="zh-CN" altLang="en-US" sz="2800" dirty="0">
                <a:solidFill>
                  <a:srgbClr val="000000"/>
                </a:solidFill>
                <a:latin typeface="GB Pinyinok-D" pitchFamily="2" charset="-122"/>
                <a:ea typeface="GB Pinyinok-D" pitchFamily="2" charset="-122"/>
                <a:sym typeface="Times New Roman" pitchFamily="18" charset="0"/>
              </a:rPr>
              <a:t>茶</a:t>
            </a:r>
          </a:p>
        </p:txBody>
      </p:sp>
      <p:pic>
        <p:nvPicPr>
          <p:cNvPr id="1026" name="Picture 2" descr="你还在纠结孩子喝牛奶那些事儿么？ - 知乎">
            <a:extLst>
              <a:ext uri="{FF2B5EF4-FFF2-40B4-BE49-F238E27FC236}">
                <a16:creationId xmlns:a16="http://schemas.microsoft.com/office/drawing/2014/main" id="{8DC68BC6-DDBD-B04B-9AC6-9ED0D4686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36" y="1566335"/>
            <a:ext cx="1837702" cy="1232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喝了咖啡为啥还是困，你会喝咖啡吗？_咖啡因">
            <a:extLst>
              <a:ext uri="{FF2B5EF4-FFF2-40B4-BE49-F238E27FC236}">
                <a16:creationId xmlns:a16="http://schemas.microsoft.com/office/drawing/2014/main" id="{4D10F475-2858-254B-850B-C08886566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448" y="1559902"/>
            <a:ext cx="1760220" cy="12497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喝白开水好还是喝绿茶好？可以用绿茶代替白开水吗？ ＊ 阿波罗新闻网">
            <a:extLst>
              <a:ext uri="{FF2B5EF4-FFF2-40B4-BE49-F238E27FC236}">
                <a16:creationId xmlns:a16="http://schemas.microsoft.com/office/drawing/2014/main" id="{3775E78E-39ED-7540-ADBD-87D0839174A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682" y="1559902"/>
            <a:ext cx="1760220" cy="1232879"/>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2DAA318D-16AC-9049-A0C7-9C3E8D25BFA6}"/>
              </a:ext>
            </a:extLst>
          </p:cNvPr>
          <p:cNvSpPr txBox="1"/>
          <p:nvPr/>
        </p:nvSpPr>
        <p:spPr>
          <a:xfrm>
            <a:off x="1938513" y="3527028"/>
            <a:ext cx="5300192" cy="1815882"/>
          </a:xfrm>
          <a:prstGeom prst="rect">
            <a:avLst/>
          </a:prstGeom>
          <a:noFill/>
        </p:spPr>
        <p:txBody>
          <a:bodyPr wrap="square" rtlCol="0">
            <a:spAutoFit/>
          </a:bodyPr>
          <a:lstStyle/>
          <a:p>
            <a:r>
              <a:rPr lang="en-US" altLang="zh-CN" sz="2800" dirty="0" err="1">
                <a:solidFill>
                  <a:srgbClr val="000000"/>
                </a:solidFill>
                <a:latin typeface="+mn-lt"/>
                <a:ea typeface="GB Pinyinok-D" pitchFamily="2" charset="-122"/>
              </a:rPr>
              <a:t>xiǎngyào</a:t>
            </a:r>
            <a:endParaRPr lang="en-US" altLang="zh-CN" sz="2800" dirty="0">
              <a:solidFill>
                <a:srgbClr val="000000"/>
              </a:solidFill>
              <a:latin typeface="+mn-lt"/>
              <a:ea typeface="GB Pinyinok-D" pitchFamily="2" charset="-122"/>
            </a:endParaRPr>
          </a:p>
          <a:p>
            <a:r>
              <a:rPr lang="zh-CN" altLang="en-US" sz="2800" dirty="0">
                <a:solidFill>
                  <a:srgbClr val="000000"/>
                </a:solidFill>
                <a:latin typeface="+mn-lt"/>
                <a:ea typeface="GB Pinyinok-D" pitchFamily="2" charset="-122"/>
              </a:rPr>
              <a:t>   想   要</a:t>
            </a:r>
            <a:r>
              <a:rPr lang="en-US" altLang="zh-CN" sz="2800" dirty="0">
                <a:solidFill>
                  <a:srgbClr val="000000"/>
                </a:solidFill>
                <a:latin typeface="+mn-lt"/>
                <a:ea typeface="GB Pinyinok-D" pitchFamily="2" charset="-122"/>
              </a:rPr>
              <a:t>      want to</a:t>
            </a:r>
          </a:p>
          <a:p>
            <a:r>
              <a:rPr lang="en-US" altLang="zh-CN" sz="2800" dirty="0" err="1">
                <a:solidFill>
                  <a:srgbClr val="000000"/>
                </a:solidFill>
                <a:latin typeface="+mn-lt"/>
                <a:ea typeface="GB Pinyinok-D" pitchFamily="2" charset="-122"/>
              </a:rPr>
              <a:t>xǐhuān</a:t>
            </a:r>
            <a:r>
              <a:rPr lang="en-US" altLang="zh-CN" sz="2800" dirty="0">
                <a:solidFill>
                  <a:srgbClr val="000000"/>
                </a:solidFill>
                <a:latin typeface="+mn-lt"/>
                <a:ea typeface="GB Pinyinok-D" pitchFamily="2" charset="-122"/>
              </a:rPr>
              <a:t>/</a:t>
            </a:r>
            <a:r>
              <a:rPr lang="en-US" altLang="zh-CN" sz="2800" dirty="0" err="1">
                <a:solidFill>
                  <a:srgbClr val="000000"/>
                </a:solidFill>
                <a:latin typeface="+mn-lt"/>
                <a:ea typeface="GB Pinyinok-D" pitchFamily="2" charset="-122"/>
              </a:rPr>
              <a:t>bù</a:t>
            </a:r>
            <a:r>
              <a:rPr lang="en-US" altLang="zh-CN" sz="2800" dirty="0">
                <a:solidFill>
                  <a:srgbClr val="000000"/>
                </a:solidFill>
                <a:latin typeface="+mn-lt"/>
                <a:ea typeface="GB Pinyinok-D" pitchFamily="2" charset="-122"/>
              </a:rPr>
              <a:t> </a:t>
            </a:r>
            <a:r>
              <a:rPr lang="en-US" altLang="zh-CN" sz="2800" dirty="0" err="1">
                <a:solidFill>
                  <a:srgbClr val="000000"/>
                </a:solidFill>
                <a:latin typeface="+mn-lt"/>
                <a:ea typeface="GB Pinyinok-D" pitchFamily="2" charset="-122"/>
              </a:rPr>
              <a:t>xǐhuān</a:t>
            </a:r>
            <a:endParaRPr lang="en-US" altLang="zh-CN" sz="2800" dirty="0">
              <a:solidFill>
                <a:srgbClr val="000000"/>
              </a:solidFill>
              <a:latin typeface="+mn-lt"/>
              <a:ea typeface="GB Pinyinok-D" pitchFamily="2" charset="-122"/>
            </a:endParaRPr>
          </a:p>
          <a:p>
            <a:r>
              <a:rPr lang="zh-CN" altLang="en-US" sz="2800" dirty="0">
                <a:solidFill>
                  <a:srgbClr val="000000"/>
                </a:solidFill>
                <a:latin typeface="+mn-lt"/>
                <a:ea typeface="GB Pinyinok-D" pitchFamily="2" charset="-122"/>
              </a:rPr>
              <a:t>  喜 欢</a:t>
            </a:r>
            <a:r>
              <a:rPr lang="en-US" altLang="zh-CN" sz="2800" dirty="0">
                <a:solidFill>
                  <a:srgbClr val="000000"/>
                </a:solidFill>
                <a:latin typeface="+mn-lt"/>
                <a:ea typeface="GB Pinyinok-D" pitchFamily="2" charset="-122"/>
              </a:rPr>
              <a:t>/</a:t>
            </a:r>
            <a:r>
              <a:rPr lang="zh-CN" altLang="en-US" sz="2800" dirty="0">
                <a:solidFill>
                  <a:srgbClr val="000000"/>
                </a:solidFill>
                <a:latin typeface="+mn-lt"/>
                <a:ea typeface="GB Pinyinok-D" pitchFamily="2" charset="-122"/>
              </a:rPr>
              <a:t> 不喜欢</a:t>
            </a:r>
            <a:r>
              <a:rPr lang="en-US" altLang="zh-CN" sz="2800" dirty="0">
                <a:solidFill>
                  <a:srgbClr val="000000"/>
                </a:solidFill>
                <a:latin typeface="+mn-lt"/>
                <a:ea typeface="GB Pinyinok-D" pitchFamily="2" charset="-122"/>
              </a:rPr>
              <a:t>     like/dislike</a:t>
            </a:r>
            <a:endParaRPr lang="zh-CN" altLang="en-US" sz="2800" dirty="0">
              <a:solidFill>
                <a:srgbClr val="000000"/>
              </a:solidFill>
              <a:latin typeface="+mn-lt"/>
              <a:ea typeface="GB Pinyinok-D" pitchFamily="2" charset="-122"/>
            </a:endParaRPr>
          </a:p>
        </p:txBody>
      </p:sp>
      <p:pic>
        <p:nvPicPr>
          <p:cNvPr id="1032" name="Picture 8" descr="女人喝红茶好吗红茶夏天喝合适吗- 致富热">
            <a:extLst>
              <a:ext uri="{FF2B5EF4-FFF2-40B4-BE49-F238E27FC236}">
                <a16:creationId xmlns:a16="http://schemas.microsoft.com/office/drawing/2014/main" id="{5DA8BFAF-F255-FD44-8034-FB078D49A2A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916" y="1543025"/>
            <a:ext cx="1773220" cy="1249756"/>
          </a:xfrm>
          <a:prstGeom prst="rect">
            <a:avLst/>
          </a:prstGeom>
          <a:noFill/>
          <a:extLst>
            <a:ext uri="{909E8E84-426E-40DD-AFC4-6F175D3DCCD1}">
              <a14:hiddenFill xmlns:a14="http://schemas.microsoft.com/office/drawing/2010/main">
                <a:solidFill>
                  <a:srgbClr val="FFFFFF"/>
                </a:solidFill>
              </a14:hiddenFill>
            </a:ext>
          </a:extLst>
        </p:spPr>
      </p:pic>
      <p:sp>
        <p:nvSpPr>
          <p:cNvPr id="38" name="文本框 139">
            <a:extLst>
              <a:ext uri="{FF2B5EF4-FFF2-40B4-BE49-F238E27FC236}">
                <a16:creationId xmlns:a16="http://schemas.microsoft.com/office/drawing/2014/main" id="{3AC1343C-A2CD-9347-AFED-3E203DF666DF}"/>
              </a:ext>
            </a:extLst>
          </p:cNvPr>
          <p:cNvSpPr>
            <a:spLocks noChangeArrowheads="1"/>
          </p:cNvSpPr>
          <p:nvPr/>
        </p:nvSpPr>
        <p:spPr bwMode="auto">
          <a:xfrm>
            <a:off x="6882320" y="494361"/>
            <a:ext cx="1955985" cy="954107"/>
          </a:xfrm>
          <a:prstGeom prst="rect">
            <a:avLst/>
          </a:prstGeom>
          <a:noFill/>
          <a:ln w="9525">
            <a:noFill/>
            <a:miter lim="800000"/>
            <a:headEnd/>
            <a:tailEnd/>
          </a:ln>
        </p:spPr>
        <p:txBody>
          <a:bodyPr wrap="none">
            <a:spAutoFit/>
          </a:bodyPr>
          <a:lstStyle/>
          <a:p>
            <a:r>
              <a:rPr lang="zh-CN" altLang="en-US" sz="2800" dirty="0">
                <a:solidFill>
                  <a:srgbClr val="000000"/>
                </a:solidFill>
                <a:latin typeface="GB Pinyinok-D" pitchFamily="2" charset="-122"/>
                <a:ea typeface="GB Pinyinok-D" pitchFamily="2" charset="-122"/>
                <a:sym typeface="Times New Roman" pitchFamily="18" charset="0"/>
              </a:rPr>
              <a:t>hē </a:t>
            </a:r>
            <a:r>
              <a:rPr lang="en-US" altLang="zh-CN" sz="2800" dirty="0" err="1">
                <a:solidFill>
                  <a:srgbClr val="000000"/>
                </a:solidFill>
                <a:latin typeface="GB Pinyinok-D" pitchFamily="2" charset="-122"/>
                <a:ea typeface="GB Pinyinok-D" pitchFamily="2" charset="-122"/>
                <a:sym typeface="Times New Roman" pitchFamily="18" charset="0"/>
              </a:rPr>
              <a:t>hóngchá</a:t>
            </a:r>
            <a:endParaRPr lang="en-US" altLang="zh-CN" sz="2800" dirty="0">
              <a:solidFill>
                <a:srgbClr val="000000"/>
              </a:solidFill>
              <a:latin typeface="GB Pinyinok-D" pitchFamily="2" charset="-122"/>
              <a:ea typeface="GB Pinyinok-D" pitchFamily="2" charset="-122"/>
              <a:sym typeface="Times New Roman" pitchFamily="18" charset="0"/>
            </a:endParaRPr>
          </a:p>
          <a:p>
            <a:r>
              <a:rPr lang="zh-CN" altLang="en-US" sz="2800" dirty="0">
                <a:solidFill>
                  <a:srgbClr val="000000"/>
                </a:solidFill>
                <a:latin typeface="GB Pinyinok-D" pitchFamily="2" charset="-122"/>
                <a:ea typeface="GB Pinyinok-D" pitchFamily="2" charset="-122"/>
                <a:sym typeface="Times New Roman" pitchFamily="18" charset="0"/>
              </a:rPr>
              <a:t>喝 红</a:t>
            </a:r>
            <a:r>
              <a:rPr lang="en-US" altLang="zh-CN" sz="2800" dirty="0">
                <a:solidFill>
                  <a:srgbClr val="000000"/>
                </a:solidFill>
                <a:latin typeface="GB Pinyinok-D" pitchFamily="2" charset="-122"/>
                <a:ea typeface="GB Pinyinok-D" pitchFamily="2" charset="-122"/>
                <a:sym typeface="Times New Roman" pitchFamily="18" charset="0"/>
              </a:rPr>
              <a:t> </a:t>
            </a:r>
            <a:r>
              <a:rPr lang="zh-CN" altLang="en-US" sz="2800" dirty="0">
                <a:solidFill>
                  <a:srgbClr val="000000"/>
                </a:solidFill>
                <a:latin typeface="GB Pinyinok-D" pitchFamily="2" charset="-122"/>
                <a:ea typeface="GB Pinyinok-D" pitchFamily="2" charset="-122"/>
                <a:sym typeface="Times New Roman" pitchFamily="18" charset="0"/>
              </a:rPr>
              <a:t>茶</a:t>
            </a:r>
          </a:p>
        </p:txBody>
      </p:sp>
    </p:spTree>
    <p:extLst>
      <p:ext uri="{BB962C8B-B14F-4D97-AF65-F5344CB8AC3E}">
        <p14:creationId xmlns:p14="http://schemas.microsoft.com/office/powerpoint/2010/main" val="8587720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4"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4"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grpId="4"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autoUpdateAnimBg="0"/>
      <p:bldP spid="6147" grpId="1" bldLvl="0" autoUpdateAnimBg="0"/>
      <p:bldP spid="6147" grpId="2" bldLvl="0" autoUpdateAnimBg="0"/>
      <p:bldP spid="6147" grpId="3" bldLvl="0" autoUpdateAnimBg="0"/>
      <p:bldP spid="30" grpId="0" bldLvl="0" autoUpdateAnimBg="0"/>
      <p:bldP spid="30" grpId="1" bldLvl="0" autoUpdateAnimBg="0"/>
      <p:bldP spid="30" grpId="2" bldLvl="0" autoUpdateAnimBg="0"/>
      <p:bldP spid="30" grpId="3" bldLvl="0" autoUpdateAnimBg="0"/>
      <p:bldP spid="30" grpId="4"/>
      <p:bldP spid="31" grpId="0" bldLvl="0" autoUpdateAnimBg="0"/>
      <p:bldP spid="31" grpId="1" bldLvl="0" autoUpdateAnimBg="0"/>
      <p:bldP spid="31" grpId="2" bldLvl="0" autoUpdateAnimBg="0"/>
      <p:bldP spid="31" grpId="3" bldLvl="0" autoUpdateAnimBg="0"/>
      <p:bldP spid="31" grpId="4"/>
      <p:bldP spid="10" grpId="0"/>
      <p:bldP spid="38" grpId="0" bldLvl="0" autoUpdateAnimBg="0"/>
      <p:bldP spid="38" grpId="1" bldLvl="0" autoUpdateAnimBg="0"/>
      <p:bldP spid="38" grpId="2" bldLvl="0" autoUpdateAnimBg="0"/>
      <p:bldP spid="38" grpId="3" bldLvl="0" autoUpdateAnimBg="0"/>
      <p:bldP spid="38" grpId="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138"/>
          <p:cNvSpPr>
            <a:spLocks noChangeArrowheads="1"/>
          </p:cNvSpPr>
          <p:nvPr/>
        </p:nvSpPr>
        <p:spPr bwMode="auto">
          <a:xfrm>
            <a:off x="2122140" y="905002"/>
            <a:ext cx="1598515" cy="954107"/>
          </a:xfrm>
          <a:prstGeom prst="rect">
            <a:avLst/>
          </a:prstGeom>
          <a:noFill/>
          <a:ln w="9525">
            <a:noFill/>
            <a:miter lim="800000"/>
            <a:headEnd/>
            <a:tailEnd/>
          </a:ln>
        </p:spPr>
        <p:txBody>
          <a:bodyPr wrap="none">
            <a:spAutoFit/>
          </a:bodyPr>
          <a:lstStyle/>
          <a:p>
            <a:r>
              <a:rPr lang="en-GB" altLang="zh-CN" sz="2800" dirty="0">
                <a:solidFill>
                  <a:srgbClr val="000000"/>
                </a:solidFill>
                <a:latin typeface="GB Pinyinok-D" pitchFamily="2" charset="-122"/>
                <a:ea typeface="GB Pinyinok-D" pitchFamily="2" charset="-122"/>
                <a:sym typeface="Times New Roman" pitchFamily="18" charset="0"/>
              </a:rPr>
              <a:t>q</a:t>
            </a:r>
            <a:r>
              <a:rPr lang="zh-CN" altLang="en-US" sz="2800" dirty="0">
                <a:solidFill>
                  <a:srgbClr val="000000"/>
                </a:solidFill>
                <a:latin typeface="GB Pinyinok-D" pitchFamily="2" charset="-122"/>
                <a:ea typeface="GB Pinyinok-D" pitchFamily="2" charset="-122"/>
                <a:sym typeface="Times New Roman" pitchFamily="18" charset="0"/>
              </a:rPr>
              <a:t>ǐchuáng</a:t>
            </a:r>
            <a:endParaRPr lang="en-US" altLang="zh-CN" sz="2800" dirty="0">
              <a:solidFill>
                <a:srgbClr val="000000"/>
              </a:solidFill>
              <a:latin typeface="GB Pinyinok-D" pitchFamily="2" charset="-122"/>
              <a:ea typeface="GB Pinyinok-D" pitchFamily="2" charset="-122"/>
              <a:sym typeface="Times New Roman" pitchFamily="18" charset="0"/>
            </a:endParaRPr>
          </a:p>
          <a:p>
            <a:r>
              <a:rPr lang="zh-CN" altLang="en-US" sz="2800" dirty="0">
                <a:solidFill>
                  <a:srgbClr val="000000"/>
                </a:solidFill>
                <a:latin typeface="GB Pinyinok-D" pitchFamily="2" charset="-122"/>
                <a:ea typeface="GB Pinyinok-D" pitchFamily="2" charset="-122"/>
                <a:sym typeface="Times New Roman" pitchFamily="18" charset="0"/>
              </a:rPr>
              <a:t>起  床</a:t>
            </a:r>
          </a:p>
        </p:txBody>
      </p:sp>
      <p:cxnSp>
        <p:nvCxnSpPr>
          <p:cNvPr id="27656" name="AutoShape 4"/>
          <p:cNvCxnSpPr>
            <a:cxnSpLocks noChangeShapeType="1"/>
          </p:cNvCxnSpPr>
          <p:nvPr/>
        </p:nvCxnSpPr>
        <p:spPr bwMode="auto">
          <a:xfrm flipH="1" flipV="1">
            <a:off x="80963" y="-15875"/>
            <a:ext cx="12700" cy="6873875"/>
          </a:xfrm>
          <a:prstGeom prst="straightConnector1">
            <a:avLst/>
          </a:prstGeom>
          <a:noFill/>
          <a:ln w="228600">
            <a:solidFill>
              <a:srgbClr val="800080"/>
            </a:solidFill>
            <a:round/>
            <a:headEnd/>
            <a:tailEnd/>
          </a:ln>
        </p:spPr>
      </p:cxnSp>
      <p:pic>
        <p:nvPicPr>
          <p:cNvPr id="2050" name="Picture 2" descr="Wake up vs Sleep 早上起床，晚上睡覺(Level 4 Lesson 2) – Little Chinese Readers">
            <a:extLst>
              <a:ext uri="{FF2B5EF4-FFF2-40B4-BE49-F238E27FC236}">
                <a16:creationId xmlns:a16="http://schemas.microsoft.com/office/drawing/2014/main" id="{4CDCA6B0-8BDB-8A4D-8787-38381EF60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74153"/>
            <a:ext cx="5615752" cy="24149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0" name="文本框 138">
            <a:extLst>
              <a:ext uri="{FF2B5EF4-FFF2-40B4-BE49-F238E27FC236}">
                <a16:creationId xmlns:a16="http://schemas.microsoft.com/office/drawing/2014/main" id="{9E2C3BDB-C5C9-BC4D-879A-DBB016FE25CC}"/>
              </a:ext>
            </a:extLst>
          </p:cNvPr>
          <p:cNvSpPr>
            <a:spLocks noChangeArrowheads="1"/>
          </p:cNvSpPr>
          <p:nvPr/>
        </p:nvSpPr>
        <p:spPr bwMode="auto">
          <a:xfrm>
            <a:off x="5164044" y="929386"/>
            <a:ext cx="1372492" cy="954107"/>
          </a:xfrm>
          <a:prstGeom prst="rect">
            <a:avLst/>
          </a:prstGeom>
          <a:noFill/>
          <a:ln w="9525">
            <a:noFill/>
            <a:miter lim="800000"/>
            <a:headEnd/>
            <a:tailEnd/>
          </a:ln>
        </p:spPr>
        <p:txBody>
          <a:bodyPr wrap="none">
            <a:spAutoFit/>
          </a:bodyPr>
          <a:lstStyle/>
          <a:p>
            <a:r>
              <a:rPr lang="en-GB" altLang="zh-CN" sz="2800" dirty="0" err="1">
                <a:solidFill>
                  <a:srgbClr val="000000"/>
                </a:solidFill>
                <a:latin typeface="GB Pinyinok-D" pitchFamily="2" charset="-122"/>
                <a:ea typeface="GB Pinyinok-D" pitchFamily="2" charset="-122"/>
                <a:sym typeface="Times New Roman" pitchFamily="18" charset="0"/>
              </a:rPr>
              <a:t>shuìjiào</a:t>
            </a:r>
            <a:endParaRPr lang="en-US" altLang="zh-CN" sz="2800" dirty="0">
              <a:solidFill>
                <a:srgbClr val="000000"/>
              </a:solidFill>
              <a:latin typeface="GB Pinyinok-D" pitchFamily="2" charset="-122"/>
              <a:ea typeface="GB Pinyinok-D" pitchFamily="2" charset="-122"/>
              <a:sym typeface="Times New Roman" pitchFamily="18" charset="0"/>
            </a:endParaRPr>
          </a:p>
          <a:p>
            <a:r>
              <a:rPr lang="en-US" altLang="zh-CN" sz="2800" dirty="0">
                <a:solidFill>
                  <a:srgbClr val="000000"/>
                </a:solidFill>
                <a:latin typeface="GB Pinyinok-D" pitchFamily="2" charset="-122"/>
                <a:ea typeface="GB Pinyinok-D" pitchFamily="2" charset="-122"/>
                <a:sym typeface="Times New Roman" pitchFamily="18" charset="0"/>
              </a:rPr>
              <a:t>  </a:t>
            </a:r>
            <a:r>
              <a:rPr lang="zh-CN" altLang="en-US" sz="2800" dirty="0">
                <a:solidFill>
                  <a:srgbClr val="000000"/>
                </a:solidFill>
                <a:latin typeface="GB Pinyinok-D" pitchFamily="2" charset="-122"/>
                <a:ea typeface="GB Pinyinok-D" pitchFamily="2" charset="-122"/>
                <a:sym typeface="Times New Roman" pitchFamily="18" charset="0"/>
              </a:rPr>
              <a:t>睡</a:t>
            </a:r>
            <a:r>
              <a:rPr lang="en-US" altLang="zh-CN" sz="2800" dirty="0">
                <a:solidFill>
                  <a:srgbClr val="000000"/>
                </a:solidFill>
                <a:latin typeface="GB Pinyinok-D" pitchFamily="2" charset="-122"/>
                <a:ea typeface="GB Pinyinok-D" pitchFamily="2" charset="-122"/>
                <a:sym typeface="Times New Roman" pitchFamily="18" charset="0"/>
              </a:rPr>
              <a:t>  </a:t>
            </a:r>
            <a:r>
              <a:rPr lang="zh-CN" altLang="en-US" sz="2800" dirty="0">
                <a:solidFill>
                  <a:srgbClr val="000000"/>
                </a:solidFill>
                <a:latin typeface="GB Pinyinok-D" pitchFamily="2" charset="-122"/>
                <a:ea typeface="GB Pinyinok-D" pitchFamily="2" charset="-122"/>
                <a:sym typeface="Times New Roman" pitchFamily="18" charset="0"/>
              </a:rPr>
              <a:t>觉</a:t>
            </a:r>
          </a:p>
        </p:txBody>
      </p:sp>
      <p:sp>
        <p:nvSpPr>
          <p:cNvPr id="9" name="文本框 8">
            <a:extLst>
              <a:ext uri="{FF2B5EF4-FFF2-40B4-BE49-F238E27FC236}">
                <a16:creationId xmlns:a16="http://schemas.microsoft.com/office/drawing/2014/main" id="{A3AFF4AB-00D7-2B40-A2F0-C7CE9F05B29A}"/>
              </a:ext>
            </a:extLst>
          </p:cNvPr>
          <p:cNvSpPr txBox="1"/>
          <p:nvPr/>
        </p:nvSpPr>
        <p:spPr>
          <a:xfrm>
            <a:off x="1110949" y="4830669"/>
            <a:ext cx="3035808" cy="954107"/>
          </a:xfrm>
          <a:prstGeom prst="rect">
            <a:avLst/>
          </a:prstGeom>
          <a:noFill/>
        </p:spPr>
        <p:txBody>
          <a:bodyPr wrap="square" rtlCol="0">
            <a:spAutoFit/>
          </a:bodyPr>
          <a:lstStyle/>
          <a:p>
            <a:r>
              <a:rPr lang="en-US" altLang="zh-CN" sz="2800" dirty="0" err="1">
                <a:solidFill>
                  <a:srgbClr val="000000"/>
                </a:solidFill>
                <a:latin typeface="+mn-lt"/>
                <a:ea typeface="GB Pinyinok-D" pitchFamily="2" charset="-122"/>
              </a:rPr>
              <a:t>měitiān</a:t>
            </a:r>
            <a:endParaRPr lang="en-US" altLang="zh-CN" sz="2800" dirty="0">
              <a:solidFill>
                <a:srgbClr val="000000"/>
              </a:solidFill>
              <a:latin typeface="+mn-lt"/>
              <a:ea typeface="GB Pinyinok-D" pitchFamily="2" charset="-122"/>
            </a:endParaRPr>
          </a:p>
          <a:p>
            <a:r>
              <a:rPr lang="en-US" altLang="zh-CN" sz="2800" dirty="0">
                <a:solidFill>
                  <a:srgbClr val="000000"/>
                </a:solidFill>
                <a:latin typeface="+mn-lt"/>
                <a:ea typeface="GB Pinyinok-D" pitchFamily="2" charset="-122"/>
              </a:rPr>
              <a:t> </a:t>
            </a:r>
            <a:r>
              <a:rPr lang="zh-CN" altLang="en-US" sz="2800" dirty="0">
                <a:solidFill>
                  <a:srgbClr val="000000"/>
                </a:solidFill>
                <a:latin typeface="+mn-lt"/>
                <a:ea typeface="GB Pinyinok-D" pitchFamily="2" charset="-122"/>
              </a:rPr>
              <a:t>每</a:t>
            </a:r>
            <a:r>
              <a:rPr lang="en-US" altLang="zh-CN" sz="2800" dirty="0">
                <a:solidFill>
                  <a:srgbClr val="000000"/>
                </a:solidFill>
                <a:latin typeface="+mn-lt"/>
                <a:ea typeface="GB Pinyinok-D" pitchFamily="2" charset="-122"/>
              </a:rPr>
              <a:t>  </a:t>
            </a:r>
            <a:r>
              <a:rPr lang="zh-CN" altLang="en-US" sz="2800" dirty="0">
                <a:solidFill>
                  <a:srgbClr val="000000"/>
                </a:solidFill>
                <a:latin typeface="+mn-lt"/>
                <a:ea typeface="GB Pinyinok-D" pitchFamily="2" charset="-122"/>
              </a:rPr>
              <a:t>天</a:t>
            </a:r>
            <a:r>
              <a:rPr lang="en-US" altLang="zh-CN" sz="2800" dirty="0">
                <a:solidFill>
                  <a:srgbClr val="000000"/>
                </a:solidFill>
                <a:latin typeface="+mn-lt"/>
                <a:ea typeface="GB Pinyinok-D" pitchFamily="2" charset="-122"/>
              </a:rPr>
              <a:t>   everyday</a:t>
            </a:r>
            <a:endParaRPr lang="zh-CN" altLang="en-US" sz="2800" dirty="0">
              <a:solidFill>
                <a:srgbClr val="000000"/>
              </a:solidFill>
              <a:latin typeface="+mn-lt"/>
              <a:ea typeface="GB Pinyinok-D" pitchFamily="2" charset="-122"/>
            </a:endParaRPr>
          </a:p>
        </p:txBody>
      </p:sp>
      <p:sp>
        <p:nvSpPr>
          <p:cNvPr id="33" name="文本框 32">
            <a:extLst>
              <a:ext uri="{FF2B5EF4-FFF2-40B4-BE49-F238E27FC236}">
                <a16:creationId xmlns:a16="http://schemas.microsoft.com/office/drawing/2014/main" id="{D5FE973B-ADB5-8F48-A783-A6AF6D6849AB}"/>
              </a:ext>
            </a:extLst>
          </p:cNvPr>
          <p:cNvSpPr txBox="1"/>
          <p:nvPr/>
        </p:nvSpPr>
        <p:spPr>
          <a:xfrm>
            <a:off x="5164043" y="4830669"/>
            <a:ext cx="3035808" cy="954107"/>
          </a:xfrm>
          <a:prstGeom prst="rect">
            <a:avLst/>
          </a:prstGeom>
          <a:noFill/>
        </p:spPr>
        <p:txBody>
          <a:bodyPr wrap="square" rtlCol="0">
            <a:spAutoFit/>
          </a:bodyPr>
          <a:lstStyle/>
          <a:p>
            <a:r>
              <a:rPr lang="en-US" altLang="zh-CN" sz="2800" dirty="0" err="1">
                <a:solidFill>
                  <a:srgbClr val="000000"/>
                </a:solidFill>
                <a:latin typeface="+mn-lt"/>
                <a:ea typeface="GB Pinyinok-D" pitchFamily="2" charset="-122"/>
              </a:rPr>
              <a:t>chángcháng</a:t>
            </a:r>
            <a:endParaRPr lang="en-US" altLang="zh-CN" sz="2800" dirty="0">
              <a:solidFill>
                <a:srgbClr val="000000"/>
              </a:solidFill>
              <a:latin typeface="+mn-lt"/>
              <a:ea typeface="GB Pinyinok-D" pitchFamily="2" charset="-122"/>
            </a:endParaRPr>
          </a:p>
          <a:p>
            <a:r>
              <a:rPr lang="en-US" altLang="zh-CN" sz="2800" dirty="0">
                <a:solidFill>
                  <a:srgbClr val="000000"/>
                </a:solidFill>
                <a:latin typeface="+mn-lt"/>
                <a:ea typeface="GB Pinyinok-D" pitchFamily="2" charset="-122"/>
              </a:rPr>
              <a:t> </a:t>
            </a:r>
            <a:r>
              <a:rPr lang="zh-CN" altLang="en-US" sz="2800" dirty="0">
                <a:solidFill>
                  <a:srgbClr val="000000"/>
                </a:solidFill>
                <a:latin typeface="+mn-lt"/>
                <a:ea typeface="GB Pinyinok-D" pitchFamily="2" charset="-122"/>
              </a:rPr>
              <a:t>常常</a:t>
            </a:r>
            <a:r>
              <a:rPr lang="en-US" altLang="zh-CN" sz="2800" dirty="0">
                <a:solidFill>
                  <a:srgbClr val="000000"/>
                </a:solidFill>
                <a:latin typeface="+mn-lt"/>
                <a:ea typeface="GB Pinyinok-D" pitchFamily="2" charset="-122"/>
              </a:rPr>
              <a:t>   usually</a:t>
            </a:r>
            <a:endParaRPr lang="zh-CN" altLang="en-US" sz="2800" dirty="0">
              <a:solidFill>
                <a:srgbClr val="000000"/>
              </a:solidFill>
              <a:latin typeface="+mn-lt"/>
              <a:ea typeface="GB Pinyinok-D" pitchFamily="2" charset="-122"/>
            </a:endParaRPr>
          </a:p>
        </p:txBody>
      </p:sp>
    </p:spTree>
    <p:extLst>
      <p:ext uri="{BB962C8B-B14F-4D97-AF65-F5344CB8AC3E}">
        <p14:creationId xmlns:p14="http://schemas.microsoft.com/office/powerpoint/2010/main" val="346387279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152">
            <a:extLst>
              <a:ext uri="{FF2B5EF4-FFF2-40B4-BE49-F238E27FC236}">
                <a16:creationId xmlns:a16="http://schemas.microsoft.com/office/drawing/2014/main" id="{74125E07-638D-A145-9EC6-54247177B413}"/>
              </a:ext>
            </a:extLst>
          </p:cNvPr>
          <p:cNvSpPr>
            <a:spLocks noChangeArrowheads="1"/>
          </p:cNvSpPr>
          <p:nvPr/>
        </p:nvSpPr>
        <p:spPr bwMode="auto">
          <a:xfrm>
            <a:off x="279591" y="1546988"/>
            <a:ext cx="2454518" cy="1446550"/>
          </a:xfrm>
          <a:prstGeom prst="rect">
            <a:avLst/>
          </a:prstGeom>
          <a:noFill/>
          <a:ln w="9525">
            <a:solidFill>
              <a:schemeClr val="tx1"/>
            </a:solidFill>
            <a:miter lim="800000"/>
            <a:headEnd/>
            <a:tailEnd/>
          </a:ln>
        </p:spPr>
        <p:txBody>
          <a:bodyPr wrap="none">
            <a:spAutoFit/>
          </a:bodyPr>
          <a:lstStyle/>
          <a:p>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dǎ</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lán</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qiú</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p>
          <a:p>
            <a:r>
              <a:rPr lang="zh-CN" altLang="en-US" sz="4800" b="1" dirty="0">
                <a:solidFill>
                  <a:schemeClr val="accent4">
                    <a:lumMod val="50000"/>
                  </a:schemeClr>
                </a:solidFill>
                <a:latin typeface="华文楷体" pitchFamily="2" charset="-122"/>
                <a:ea typeface="华文楷体" pitchFamily="2" charset="-122"/>
                <a:sym typeface="华文楷体" pitchFamily="2" charset="-122"/>
              </a:rPr>
              <a:t>打篮球</a:t>
            </a:r>
          </a:p>
        </p:txBody>
      </p:sp>
      <p:sp>
        <p:nvSpPr>
          <p:cNvPr id="29" name="文本框 152">
            <a:extLst>
              <a:ext uri="{FF2B5EF4-FFF2-40B4-BE49-F238E27FC236}">
                <a16:creationId xmlns:a16="http://schemas.microsoft.com/office/drawing/2014/main" id="{AF350EAE-3A81-FE40-AA75-D98FA4B82111}"/>
              </a:ext>
            </a:extLst>
          </p:cNvPr>
          <p:cNvSpPr>
            <a:spLocks noChangeArrowheads="1"/>
          </p:cNvSpPr>
          <p:nvPr/>
        </p:nvSpPr>
        <p:spPr bwMode="auto">
          <a:xfrm>
            <a:off x="2911801" y="1553805"/>
            <a:ext cx="2454518" cy="1446550"/>
          </a:xfrm>
          <a:prstGeom prst="rect">
            <a:avLst/>
          </a:prstGeom>
          <a:noFill/>
          <a:ln w="9525">
            <a:solidFill>
              <a:schemeClr val="tx1"/>
            </a:solidFill>
            <a:miter lim="800000"/>
            <a:headEnd/>
            <a:tailEnd/>
          </a:ln>
        </p:spPr>
        <p:txBody>
          <a:bodyPr wrap="none">
            <a:spAutoFit/>
          </a:bodyPr>
          <a:lstStyle/>
          <a:p>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dǎ</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pái</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qiú</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p>
          <a:p>
            <a:r>
              <a:rPr lang="zh-CN" altLang="en-US" sz="4800" b="1" dirty="0">
                <a:solidFill>
                  <a:schemeClr val="accent4">
                    <a:lumMod val="50000"/>
                  </a:schemeClr>
                </a:solidFill>
                <a:latin typeface="华文楷体" pitchFamily="2" charset="-122"/>
                <a:ea typeface="华文楷体" pitchFamily="2" charset="-122"/>
                <a:sym typeface="华文楷体" pitchFamily="2" charset="-122"/>
              </a:rPr>
              <a:t>打排球</a:t>
            </a:r>
          </a:p>
        </p:txBody>
      </p:sp>
      <p:sp>
        <p:nvSpPr>
          <p:cNvPr id="12" name="圆角矩形 38">
            <a:extLst>
              <a:ext uri="{FF2B5EF4-FFF2-40B4-BE49-F238E27FC236}">
                <a16:creationId xmlns:a16="http://schemas.microsoft.com/office/drawing/2014/main" id="{0B4EE371-7A6C-8446-BD2C-9470579B1D9E}"/>
              </a:ext>
            </a:extLst>
          </p:cNvPr>
          <p:cNvSpPr>
            <a:spLocks noChangeArrowheads="1"/>
          </p:cNvSpPr>
          <p:nvPr/>
        </p:nvSpPr>
        <p:spPr bwMode="auto">
          <a:xfrm>
            <a:off x="691036" y="382446"/>
            <a:ext cx="2227052" cy="1042194"/>
          </a:xfrm>
          <a:prstGeom prst="roundRect">
            <a:avLst>
              <a:gd name="adj" fmla="val 16667"/>
            </a:avLst>
          </a:prstGeom>
          <a:solidFill>
            <a:srgbClr val="CC99FF"/>
          </a:solidFill>
          <a:ln w="9525">
            <a:noFill/>
            <a:round/>
            <a:headEnd/>
            <a:tailEnd/>
          </a:ln>
        </p:spPr>
        <p:txBody>
          <a:bodyPr/>
          <a:lstStyle/>
          <a:p>
            <a:endParaRPr lang="zh-CN" altLang="zh-CN">
              <a:solidFill>
                <a:schemeClr val="accent4">
                  <a:lumMod val="50000"/>
                </a:schemeClr>
              </a:solidFill>
            </a:endParaRPr>
          </a:p>
        </p:txBody>
      </p:sp>
      <p:sp>
        <p:nvSpPr>
          <p:cNvPr id="13" name="文本框 75">
            <a:extLst>
              <a:ext uri="{FF2B5EF4-FFF2-40B4-BE49-F238E27FC236}">
                <a16:creationId xmlns:a16="http://schemas.microsoft.com/office/drawing/2014/main" id="{86749D55-90B2-B747-8E2F-3B0ACDD5AD88}"/>
              </a:ext>
            </a:extLst>
          </p:cNvPr>
          <p:cNvSpPr>
            <a:spLocks noChangeArrowheads="1"/>
          </p:cNvSpPr>
          <p:nvPr/>
        </p:nvSpPr>
        <p:spPr bwMode="auto">
          <a:xfrm>
            <a:off x="1108814" y="492783"/>
            <a:ext cx="1484702" cy="833562"/>
          </a:xfrm>
          <a:prstGeom prst="rect">
            <a:avLst/>
          </a:prstGeom>
          <a:noFill/>
          <a:ln w="9525">
            <a:noFill/>
            <a:miter lim="800000"/>
            <a:headEnd/>
            <a:tailEnd/>
          </a:ln>
        </p:spPr>
        <p:txBody>
          <a:bodyPr wrap="square" lIns="90170" tIns="46990" rIns="90170" bIns="46990">
            <a:spAutoFit/>
          </a:bodyPr>
          <a:lstStyle/>
          <a:p>
            <a:r>
              <a:rPr lang="zh-CN" altLang="en-US" sz="4800" b="1" dirty="0">
                <a:solidFill>
                  <a:schemeClr val="accent4">
                    <a:lumMod val="50000"/>
                  </a:schemeClr>
                </a:solidFill>
                <a:latin typeface="Calibri" pitchFamily="34" charset="0"/>
                <a:sym typeface="Calibri" pitchFamily="34" charset="0"/>
              </a:rPr>
              <a:t>打球</a:t>
            </a:r>
            <a:endParaRPr lang="zh-CN" altLang="en-US" sz="4800" dirty="0">
              <a:solidFill>
                <a:schemeClr val="accent4">
                  <a:lumMod val="50000"/>
                </a:schemeClr>
              </a:solidFill>
            </a:endParaRPr>
          </a:p>
        </p:txBody>
      </p:sp>
      <p:sp>
        <p:nvSpPr>
          <p:cNvPr id="14" name="文本框 138">
            <a:extLst>
              <a:ext uri="{FF2B5EF4-FFF2-40B4-BE49-F238E27FC236}">
                <a16:creationId xmlns:a16="http://schemas.microsoft.com/office/drawing/2014/main" id="{91B382A2-65C4-7F4F-B028-41BA808214F6}"/>
              </a:ext>
            </a:extLst>
          </p:cNvPr>
          <p:cNvSpPr>
            <a:spLocks noChangeArrowheads="1"/>
          </p:cNvSpPr>
          <p:nvPr/>
        </p:nvSpPr>
        <p:spPr bwMode="auto">
          <a:xfrm>
            <a:off x="3569416" y="27313"/>
            <a:ext cx="3397084" cy="1569660"/>
          </a:xfrm>
          <a:prstGeom prst="rect">
            <a:avLst/>
          </a:prstGeom>
          <a:noFill/>
          <a:ln w="9525">
            <a:noFill/>
            <a:miter lim="800000"/>
            <a:headEnd/>
            <a:tailEnd/>
          </a:ln>
        </p:spPr>
        <p:txBody>
          <a:bodyPr wrap="none">
            <a:spAutoFit/>
          </a:bodyPr>
          <a:lstStyle/>
          <a:p>
            <a:r>
              <a:rPr lang="zh-CN" altLang="en-US" sz="9600" b="1" dirty="0">
                <a:solidFill>
                  <a:schemeClr val="accent4">
                    <a:lumMod val="50000"/>
                  </a:schemeClr>
                </a:solidFill>
                <a:latin typeface="华文楷体" pitchFamily="2" charset="-122"/>
                <a:ea typeface="华文楷体" pitchFamily="2" charset="-122"/>
                <a:sym typeface="GB Pinyinok-D" pitchFamily="2" charset="-122"/>
              </a:rPr>
              <a:t>dǎqiú </a:t>
            </a:r>
          </a:p>
        </p:txBody>
      </p:sp>
      <p:sp>
        <p:nvSpPr>
          <p:cNvPr id="9" name="文本框 152">
            <a:extLst>
              <a:ext uri="{FF2B5EF4-FFF2-40B4-BE49-F238E27FC236}">
                <a16:creationId xmlns:a16="http://schemas.microsoft.com/office/drawing/2014/main" id="{7E7FEF87-5D13-9B43-AA5F-35814F2EF801}"/>
              </a:ext>
            </a:extLst>
          </p:cNvPr>
          <p:cNvSpPr>
            <a:spLocks noChangeArrowheads="1"/>
          </p:cNvSpPr>
          <p:nvPr/>
        </p:nvSpPr>
        <p:spPr bwMode="auto">
          <a:xfrm>
            <a:off x="4720855" y="4325093"/>
            <a:ext cx="3674404" cy="1446550"/>
          </a:xfrm>
          <a:prstGeom prst="rect">
            <a:avLst/>
          </a:prstGeom>
          <a:noFill/>
          <a:ln w="9525">
            <a:solidFill>
              <a:schemeClr val="tx1"/>
            </a:solidFill>
            <a:miter lim="800000"/>
            <a:headEnd/>
            <a:tailEnd/>
          </a:ln>
        </p:spPr>
        <p:txBody>
          <a:bodyPr wrap="none">
            <a:spAutoFit/>
          </a:bodyPr>
          <a:lstStyle/>
          <a:p>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dǎ</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gāo</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ěr</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fū</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qiú</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p>
          <a:p>
            <a:r>
              <a:rPr lang="zh-CN" altLang="en-US" sz="4800" b="1" dirty="0">
                <a:solidFill>
                  <a:schemeClr val="accent4">
                    <a:lumMod val="50000"/>
                  </a:schemeClr>
                </a:solidFill>
                <a:latin typeface="华文楷体" pitchFamily="2" charset="-122"/>
                <a:ea typeface="华文楷体" pitchFamily="2" charset="-122"/>
                <a:sym typeface="华文楷体" pitchFamily="2" charset="-122"/>
              </a:rPr>
              <a:t>打高尔夫球</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p>
        </p:txBody>
      </p:sp>
      <p:sp>
        <p:nvSpPr>
          <p:cNvPr id="10" name="文本框 152">
            <a:extLst>
              <a:ext uri="{FF2B5EF4-FFF2-40B4-BE49-F238E27FC236}">
                <a16:creationId xmlns:a16="http://schemas.microsoft.com/office/drawing/2014/main" id="{725BB4AA-70EF-534F-BE01-AF9475C3E101}"/>
              </a:ext>
            </a:extLst>
          </p:cNvPr>
          <p:cNvSpPr>
            <a:spLocks noChangeArrowheads="1"/>
          </p:cNvSpPr>
          <p:nvPr/>
        </p:nvSpPr>
        <p:spPr bwMode="auto">
          <a:xfrm>
            <a:off x="5544012" y="1599034"/>
            <a:ext cx="3397084" cy="1384995"/>
          </a:xfrm>
          <a:prstGeom prst="rect">
            <a:avLst/>
          </a:prstGeom>
          <a:noFill/>
          <a:ln w="9525">
            <a:solidFill>
              <a:schemeClr val="tx1"/>
            </a:solidFill>
            <a:miter lim="800000"/>
            <a:headEnd/>
            <a:tailEnd/>
          </a:ln>
        </p:spPr>
        <p:txBody>
          <a:bodyPr wrap="square">
            <a:spAutoFit/>
          </a:bodyPr>
          <a:lstStyle/>
          <a:p>
            <a:r>
              <a:rPr lang="en-US" altLang="zh-CN" sz="3600" b="1" dirty="0" err="1">
                <a:solidFill>
                  <a:schemeClr val="accent4">
                    <a:lumMod val="50000"/>
                  </a:schemeClr>
                </a:solidFill>
                <a:latin typeface="华文楷体" pitchFamily="2" charset="-122"/>
                <a:ea typeface="华文楷体" pitchFamily="2" charset="-122"/>
                <a:sym typeface="华文楷体" pitchFamily="2" charset="-122"/>
              </a:rPr>
              <a:t>dǎ</a:t>
            </a:r>
            <a:r>
              <a:rPr lang="en-US" altLang="zh-CN" sz="36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3600" b="1" dirty="0" err="1">
                <a:solidFill>
                  <a:schemeClr val="accent4">
                    <a:lumMod val="50000"/>
                  </a:schemeClr>
                </a:solidFill>
                <a:latin typeface="华文楷体" pitchFamily="2" charset="-122"/>
                <a:ea typeface="华文楷体" pitchFamily="2" charset="-122"/>
                <a:sym typeface="华文楷体" pitchFamily="2" charset="-122"/>
              </a:rPr>
              <a:t>pīng</a:t>
            </a:r>
            <a:r>
              <a:rPr lang="en-US" altLang="zh-CN" sz="36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3600" b="1" dirty="0" err="1">
                <a:solidFill>
                  <a:schemeClr val="accent4">
                    <a:lumMod val="50000"/>
                  </a:schemeClr>
                </a:solidFill>
                <a:latin typeface="华文楷体" pitchFamily="2" charset="-122"/>
                <a:ea typeface="华文楷体" pitchFamily="2" charset="-122"/>
                <a:sym typeface="华文楷体" pitchFamily="2" charset="-122"/>
              </a:rPr>
              <a:t>pāng</a:t>
            </a:r>
            <a:r>
              <a:rPr lang="en-US" altLang="zh-CN" sz="36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3600" b="1" dirty="0" err="1">
                <a:solidFill>
                  <a:schemeClr val="accent4">
                    <a:lumMod val="50000"/>
                  </a:schemeClr>
                </a:solidFill>
                <a:latin typeface="华文楷体" pitchFamily="2" charset="-122"/>
                <a:ea typeface="华文楷体" pitchFamily="2" charset="-122"/>
                <a:sym typeface="华文楷体" pitchFamily="2" charset="-122"/>
              </a:rPr>
              <a:t>qiú</a:t>
            </a:r>
            <a:r>
              <a:rPr lang="en-US" altLang="zh-CN" sz="3600" b="1" dirty="0">
                <a:solidFill>
                  <a:schemeClr val="accent4">
                    <a:lumMod val="50000"/>
                  </a:schemeClr>
                </a:solidFill>
                <a:latin typeface="华文楷体" pitchFamily="2" charset="-122"/>
                <a:ea typeface="华文楷体" pitchFamily="2" charset="-122"/>
                <a:sym typeface="华文楷体" pitchFamily="2" charset="-122"/>
              </a:rPr>
              <a:t> </a:t>
            </a:r>
          </a:p>
          <a:p>
            <a:r>
              <a:rPr lang="zh-CN" altLang="en-US" sz="4800" b="1" dirty="0">
                <a:solidFill>
                  <a:schemeClr val="accent4">
                    <a:lumMod val="50000"/>
                  </a:schemeClr>
                </a:solidFill>
                <a:latin typeface="华文楷体" pitchFamily="2" charset="-122"/>
                <a:ea typeface="华文楷体" pitchFamily="2" charset="-122"/>
                <a:sym typeface="华文楷体" pitchFamily="2" charset="-122"/>
              </a:rPr>
              <a:t> 打乒乓球</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p>
        </p:txBody>
      </p:sp>
      <p:sp>
        <p:nvSpPr>
          <p:cNvPr id="11" name="文本框 152">
            <a:extLst>
              <a:ext uri="{FF2B5EF4-FFF2-40B4-BE49-F238E27FC236}">
                <a16:creationId xmlns:a16="http://schemas.microsoft.com/office/drawing/2014/main" id="{139C985C-38F2-E344-B60A-0D3839B90490}"/>
              </a:ext>
            </a:extLst>
          </p:cNvPr>
          <p:cNvSpPr>
            <a:spLocks noChangeArrowheads="1"/>
          </p:cNvSpPr>
          <p:nvPr/>
        </p:nvSpPr>
        <p:spPr bwMode="auto">
          <a:xfrm>
            <a:off x="559910" y="4344507"/>
            <a:ext cx="3344185" cy="1446550"/>
          </a:xfrm>
          <a:prstGeom prst="rect">
            <a:avLst/>
          </a:prstGeom>
          <a:noFill/>
          <a:ln w="9525">
            <a:solidFill>
              <a:schemeClr val="tx1"/>
            </a:solidFill>
            <a:miter lim="800000"/>
            <a:headEnd/>
            <a:tailEnd/>
          </a:ln>
        </p:spPr>
        <p:txBody>
          <a:bodyPr wrap="none">
            <a:spAutoFit/>
          </a:bodyPr>
          <a:lstStyle/>
          <a:p>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dǎ</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yǔ</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máo</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r>
              <a:rPr lang="en-US" altLang="zh-CN" sz="4000" b="1" dirty="0" err="1">
                <a:solidFill>
                  <a:schemeClr val="accent4">
                    <a:lumMod val="50000"/>
                  </a:schemeClr>
                </a:solidFill>
                <a:latin typeface="华文楷体" pitchFamily="2" charset="-122"/>
                <a:ea typeface="华文楷体" pitchFamily="2" charset="-122"/>
                <a:sym typeface="华文楷体" pitchFamily="2" charset="-122"/>
              </a:rPr>
              <a:t>qiú</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p>
          <a:p>
            <a:r>
              <a:rPr lang="zh-CN" altLang="en-US" sz="4800" b="1" dirty="0">
                <a:solidFill>
                  <a:schemeClr val="accent4">
                    <a:lumMod val="50000"/>
                  </a:schemeClr>
                </a:solidFill>
                <a:latin typeface="华文楷体" pitchFamily="2" charset="-122"/>
                <a:ea typeface="华文楷体" pitchFamily="2" charset="-122"/>
                <a:sym typeface="华文楷体" pitchFamily="2" charset="-122"/>
              </a:rPr>
              <a:t>打羽毛球</a:t>
            </a:r>
            <a:r>
              <a:rPr lang="en-US" altLang="zh-CN" sz="4000" b="1" dirty="0">
                <a:solidFill>
                  <a:schemeClr val="accent4">
                    <a:lumMod val="50000"/>
                  </a:schemeClr>
                </a:solidFill>
                <a:latin typeface="华文楷体" pitchFamily="2" charset="-122"/>
                <a:ea typeface="华文楷体" pitchFamily="2" charset="-122"/>
                <a:sym typeface="华文楷体" pitchFamily="2" charset="-122"/>
              </a:rPr>
              <a:t> </a:t>
            </a:r>
          </a:p>
        </p:txBody>
      </p:sp>
      <p:pic>
        <p:nvPicPr>
          <p:cNvPr id="6146" name="Picture 2" descr="都说打篮球能长高，为啥有些人经常打却长不高呢？ - 每日头条">
            <a:extLst>
              <a:ext uri="{FF2B5EF4-FFF2-40B4-BE49-F238E27FC236}">
                <a16:creationId xmlns:a16="http://schemas.microsoft.com/office/drawing/2014/main" id="{50D11654-6CE2-B741-A620-ECB73C220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414" y="3035833"/>
            <a:ext cx="1266263" cy="11269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正在打排球的运动员矢量素材- 素材中国16素材网">
            <a:extLst>
              <a:ext uri="{FF2B5EF4-FFF2-40B4-BE49-F238E27FC236}">
                <a16:creationId xmlns:a16="http://schemas.microsoft.com/office/drawing/2014/main" id="{64034763-BCED-E54D-BCD4-3E964306E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177" y="3032254"/>
            <a:ext cx="1286526" cy="12865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打乒乓球的小朋友免抠素材免费下载_觅元素51yuansu.com">
            <a:extLst>
              <a:ext uri="{FF2B5EF4-FFF2-40B4-BE49-F238E27FC236}">
                <a16:creationId xmlns:a16="http://schemas.microsoft.com/office/drawing/2014/main" id="{FF66C73D-D895-8B4A-9FA4-3FE61B71E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152" y="3037417"/>
            <a:ext cx="1835209" cy="101483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南美洲】手癢啦！想打羽毛球但是到底哪裡有場地可以打羽毛球呢? - F·L·T·W·T">
            <a:extLst>
              <a:ext uri="{FF2B5EF4-FFF2-40B4-BE49-F238E27FC236}">
                <a16:creationId xmlns:a16="http://schemas.microsoft.com/office/drawing/2014/main" id="{8899D64E-0515-5A4E-8701-BE7DAE2FA9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7209"/>
          <a:stretch/>
        </p:blipFill>
        <p:spPr bwMode="auto">
          <a:xfrm>
            <a:off x="1363190" y="5833587"/>
            <a:ext cx="1519781" cy="94367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高尔夫收藏与历史系列之37 打高尔夫原来不用球丁_微言大义_新浪竞技风暴_新浪网">
            <a:extLst>
              <a:ext uri="{FF2B5EF4-FFF2-40B4-BE49-F238E27FC236}">
                <a16:creationId xmlns:a16="http://schemas.microsoft.com/office/drawing/2014/main" id="{C0A0E4EB-B51E-C04C-8658-8D0BE2E894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335" y="5780424"/>
            <a:ext cx="1522761" cy="104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899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linds(horizont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14" grpId="0" bldLvl="0" autoUpdateAnimBg="0"/>
      <p:bldP spid="14" grpId="1" bldLvl="0" autoUpdateAnimBg="0"/>
      <p:bldP spid="14" grpId="2" bldLvl="0" autoUpdateAnimBg="0"/>
      <p:bldP spid="14" grpId="3" bldLvl="0" autoUpdateAnimBg="0"/>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56" name="AutoShape 4"/>
          <p:cNvCxnSpPr>
            <a:cxnSpLocks noChangeShapeType="1"/>
          </p:cNvCxnSpPr>
          <p:nvPr/>
        </p:nvCxnSpPr>
        <p:spPr bwMode="auto">
          <a:xfrm flipH="1" flipV="1">
            <a:off x="80963" y="-15875"/>
            <a:ext cx="12700" cy="6873875"/>
          </a:xfrm>
          <a:prstGeom prst="straightConnector1">
            <a:avLst/>
          </a:prstGeom>
          <a:noFill/>
          <a:ln w="228600">
            <a:solidFill>
              <a:srgbClr val="800080"/>
            </a:solidFill>
            <a:round/>
            <a:headEnd/>
            <a:tailEnd/>
          </a:ln>
        </p:spPr>
      </p:cxnSp>
      <p:pic>
        <p:nvPicPr>
          <p:cNvPr id="13331" name="Picture 19" descr="2007529173718993_2[1]"/>
          <p:cNvPicPr>
            <a:picLocks noChangeAspect="1" noChangeArrowheads="1"/>
          </p:cNvPicPr>
          <p:nvPr/>
        </p:nvPicPr>
        <p:blipFill>
          <a:blip r:embed="rId3" cstate="print"/>
          <a:srcRect/>
          <a:stretch>
            <a:fillRect/>
          </a:stretch>
        </p:blipFill>
        <p:spPr bwMode="auto">
          <a:xfrm>
            <a:off x="417830" y="2907192"/>
            <a:ext cx="2493671" cy="1782363"/>
          </a:xfrm>
          <a:prstGeom prst="rect">
            <a:avLst/>
          </a:prstGeom>
          <a:noFill/>
          <a:ln w="9525">
            <a:noFill/>
            <a:miter lim="800000"/>
            <a:headEnd/>
            <a:tailEnd/>
          </a:ln>
        </p:spPr>
      </p:pic>
      <p:sp>
        <p:nvSpPr>
          <p:cNvPr id="23" name="文本框 138">
            <a:extLst>
              <a:ext uri="{FF2B5EF4-FFF2-40B4-BE49-F238E27FC236}">
                <a16:creationId xmlns:a16="http://schemas.microsoft.com/office/drawing/2014/main" id="{DCBD5BA2-37E9-7B40-BBF4-E476FB82F7B2}"/>
              </a:ext>
            </a:extLst>
          </p:cNvPr>
          <p:cNvSpPr>
            <a:spLocks noChangeArrowheads="1"/>
          </p:cNvSpPr>
          <p:nvPr/>
        </p:nvSpPr>
        <p:spPr bwMode="auto">
          <a:xfrm>
            <a:off x="476220" y="1479642"/>
            <a:ext cx="2435282" cy="1323439"/>
          </a:xfrm>
          <a:prstGeom prst="rect">
            <a:avLst/>
          </a:prstGeom>
          <a:noFill/>
          <a:ln w="9525">
            <a:noFill/>
            <a:miter lim="800000"/>
            <a:headEnd/>
            <a:tailEnd/>
          </a:ln>
        </p:spPr>
        <p:txBody>
          <a:bodyPr wrap="none">
            <a:spAutoFit/>
          </a:bodyPr>
          <a:lstStyle/>
          <a:p>
            <a:r>
              <a:rPr lang="en-GB" altLang="zh-CN" sz="4000" dirty="0" err="1">
                <a:solidFill>
                  <a:srgbClr val="000000"/>
                </a:solidFill>
                <a:latin typeface="GB Pinyinok-D" pitchFamily="2" charset="-122"/>
                <a:ea typeface="GB Pinyinok-D" pitchFamily="2" charset="-122"/>
                <a:sym typeface="Times New Roman" pitchFamily="18" charset="0"/>
              </a:rPr>
              <a:t>kànbàozhǐ</a:t>
            </a:r>
            <a:endParaRPr lang="en-US" altLang="zh-CN" sz="4000" dirty="0">
              <a:solidFill>
                <a:srgbClr val="000000"/>
              </a:solidFill>
              <a:latin typeface="GB Pinyinok-D" pitchFamily="2" charset="-122"/>
              <a:ea typeface="GB Pinyinok-D" pitchFamily="2" charset="-122"/>
              <a:sym typeface="Times New Roman" pitchFamily="18" charset="0"/>
            </a:endParaRPr>
          </a:p>
          <a:p>
            <a:r>
              <a:rPr lang="zh-CN" altLang="en-US" sz="4000" dirty="0">
                <a:solidFill>
                  <a:srgbClr val="000000"/>
                </a:solidFill>
                <a:latin typeface="GB Pinyinok-D" pitchFamily="2" charset="-122"/>
                <a:ea typeface="GB Pinyinok-D" pitchFamily="2" charset="-122"/>
                <a:sym typeface="Times New Roman" pitchFamily="18" charset="0"/>
              </a:rPr>
              <a:t> 看报纸</a:t>
            </a:r>
          </a:p>
        </p:txBody>
      </p:sp>
      <p:sp>
        <p:nvSpPr>
          <p:cNvPr id="24" name="文本框 138">
            <a:extLst>
              <a:ext uri="{FF2B5EF4-FFF2-40B4-BE49-F238E27FC236}">
                <a16:creationId xmlns:a16="http://schemas.microsoft.com/office/drawing/2014/main" id="{97FD3126-081F-3B46-BBA0-D7F9DCB9807E}"/>
              </a:ext>
            </a:extLst>
          </p:cNvPr>
          <p:cNvSpPr>
            <a:spLocks noChangeArrowheads="1"/>
          </p:cNvSpPr>
          <p:nvPr/>
        </p:nvSpPr>
        <p:spPr bwMode="auto">
          <a:xfrm>
            <a:off x="4054572" y="1479641"/>
            <a:ext cx="1348446" cy="1323439"/>
          </a:xfrm>
          <a:prstGeom prst="rect">
            <a:avLst/>
          </a:prstGeom>
          <a:noFill/>
          <a:ln w="9525">
            <a:noFill/>
            <a:miter lim="800000"/>
            <a:headEnd/>
            <a:tailEnd/>
          </a:ln>
        </p:spPr>
        <p:txBody>
          <a:bodyPr wrap="none">
            <a:spAutoFit/>
          </a:bodyPr>
          <a:lstStyle/>
          <a:p>
            <a:r>
              <a:rPr lang="en-GB" altLang="zh-CN" sz="4000" dirty="0" err="1">
                <a:solidFill>
                  <a:srgbClr val="000000"/>
                </a:solidFill>
                <a:latin typeface="GB Pinyinok-D" pitchFamily="2" charset="-122"/>
                <a:ea typeface="GB Pinyinok-D" pitchFamily="2" charset="-122"/>
                <a:sym typeface="Times New Roman" pitchFamily="18" charset="0"/>
              </a:rPr>
              <a:t>rìbào</a:t>
            </a:r>
            <a:endParaRPr lang="en-US" altLang="zh-CN" sz="4000" dirty="0">
              <a:solidFill>
                <a:srgbClr val="000000"/>
              </a:solidFill>
              <a:latin typeface="GB Pinyinok-D" pitchFamily="2" charset="-122"/>
              <a:ea typeface="GB Pinyinok-D" pitchFamily="2" charset="-122"/>
              <a:sym typeface="Times New Roman" pitchFamily="18" charset="0"/>
            </a:endParaRPr>
          </a:p>
          <a:p>
            <a:r>
              <a:rPr lang="zh-CN" altLang="en-US" sz="4000" dirty="0">
                <a:solidFill>
                  <a:srgbClr val="000000"/>
                </a:solidFill>
                <a:latin typeface="GB Pinyinok-D" pitchFamily="2" charset="-122"/>
                <a:ea typeface="GB Pinyinok-D" pitchFamily="2" charset="-122"/>
                <a:sym typeface="Times New Roman" pitchFamily="18" charset="0"/>
              </a:rPr>
              <a:t>日报</a:t>
            </a:r>
          </a:p>
        </p:txBody>
      </p:sp>
      <p:sp>
        <p:nvSpPr>
          <p:cNvPr id="25" name="文本框 138">
            <a:extLst>
              <a:ext uri="{FF2B5EF4-FFF2-40B4-BE49-F238E27FC236}">
                <a16:creationId xmlns:a16="http://schemas.microsoft.com/office/drawing/2014/main" id="{8BA4E50F-CB7B-8F49-AD6B-CD1E0BF919B7}"/>
              </a:ext>
            </a:extLst>
          </p:cNvPr>
          <p:cNvSpPr>
            <a:spLocks noChangeArrowheads="1"/>
          </p:cNvSpPr>
          <p:nvPr/>
        </p:nvSpPr>
        <p:spPr bwMode="auto">
          <a:xfrm>
            <a:off x="6179946" y="1513856"/>
            <a:ext cx="2029723" cy="1323439"/>
          </a:xfrm>
          <a:prstGeom prst="rect">
            <a:avLst/>
          </a:prstGeom>
          <a:noFill/>
          <a:ln w="9525">
            <a:noFill/>
            <a:miter lim="800000"/>
            <a:headEnd/>
            <a:tailEnd/>
          </a:ln>
        </p:spPr>
        <p:txBody>
          <a:bodyPr wrap="none">
            <a:spAutoFit/>
          </a:bodyPr>
          <a:lstStyle/>
          <a:p>
            <a:r>
              <a:rPr lang="en-GB" altLang="zh-CN" sz="4000" dirty="0" err="1">
                <a:solidFill>
                  <a:srgbClr val="000000"/>
                </a:solidFill>
                <a:latin typeface="GB Pinyinok-D" pitchFamily="2" charset="-122"/>
                <a:ea typeface="GB Pinyinok-D" pitchFamily="2" charset="-122"/>
                <a:sym typeface="Times New Roman" pitchFamily="18" charset="0"/>
              </a:rPr>
              <a:t>zhōubào</a:t>
            </a:r>
            <a:endParaRPr lang="en-US" altLang="zh-CN" sz="4000" dirty="0">
              <a:solidFill>
                <a:srgbClr val="000000"/>
              </a:solidFill>
              <a:latin typeface="GB Pinyinok-D" pitchFamily="2" charset="-122"/>
              <a:ea typeface="GB Pinyinok-D" pitchFamily="2" charset="-122"/>
              <a:sym typeface="Times New Roman" pitchFamily="18" charset="0"/>
            </a:endParaRPr>
          </a:p>
          <a:p>
            <a:r>
              <a:rPr lang="zh-CN" altLang="en-US" sz="4000" dirty="0">
                <a:solidFill>
                  <a:srgbClr val="000000"/>
                </a:solidFill>
                <a:latin typeface="GB Pinyinok-D" pitchFamily="2" charset="-122"/>
                <a:ea typeface="GB Pinyinok-D" pitchFamily="2" charset="-122"/>
                <a:sym typeface="Times New Roman" pitchFamily="18" charset="0"/>
              </a:rPr>
              <a:t> 周报</a:t>
            </a:r>
          </a:p>
        </p:txBody>
      </p:sp>
      <p:pic>
        <p:nvPicPr>
          <p:cNvPr id="9218" name="Picture 2" descr="北京日报(com.neusoft.app.beijingdaily.phone) - 2.5.3 - 应用- 酷安网">
            <a:extLst>
              <a:ext uri="{FF2B5EF4-FFF2-40B4-BE49-F238E27FC236}">
                <a16:creationId xmlns:a16="http://schemas.microsoft.com/office/drawing/2014/main" id="{55C8D2C1-0D2C-F64E-B6F3-A0A67007B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0818" y="2907190"/>
            <a:ext cx="1782364" cy="178236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anchester Weekly News hits the streets - Journalism News from  HoldtheFrontPage">
            <a:extLst>
              <a:ext uri="{FF2B5EF4-FFF2-40B4-BE49-F238E27FC236}">
                <a16:creationId xmlns:a16="http://schemas.microsoft.com/office/drawing/2014/main" id="{D7003988-33AD-5F47-A93D-BCDCFAC058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1541" y="2837295"/>
            <a:ext cx="1499459" cy="192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1618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3" presetClass="entr" presetSubtype="10" fill="hold" grpId="4"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blinds(horizontal)">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childTnLst>
                                </p:cTn>
                              </p:par>
                              <p:par>
                                <p:cTn id="14" presetID="3" presetClass="entr" presetSubtype="10" fill="hold" grpId="4"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utoUpdateAnimBg="0"/>
      <p:bldP spid="23" grpId="1" bldLvl="0" autoUpdateAnimBg="0"/>
      <p:bldP spid="23" grpId="2" bldLvl="0" autoUpdateAnimBg="0"/>
      <p:bldP spid="23" grpId="3" bldLvl="0" autoUpdateAnimBg="0"/>
      <p:bldP spid="24" grpId="0" bldLvl="0" autoUpdateAnimBg="0"/>
      <p:bldP spid="24" grpId="1" bldLvl="0" autoUpdateAnimBg="0"/>
      <p:bldP spid="24" grpId="2" bldLvl="0" autoUpdateAnimBg="0"/>
      <p:bldP spid="24" grpId="3" bldLvl="0" autoUpdateAnimBg="0"/>
      <p:bldP spid="24" grpId="4"/>
      <p:bldP spid="25" grpId="0" bldLvl="0" autoUpdateAnimBg="0"/>
      <p:bldP spid="25" grpId="1" bldLvl="0" autoUpdateAnimBg="0"/>
      <p:bldP spid="25" grpId="2" bldLvl="0" autoUpdateAnimBg="0"/>
      <p:bldP spid="25" grpId="3" bldLvl="0" autoUpdateAnimBg="0"/>
      <p:bldP spid="25" grpId="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80" name="AutoShape 4"/>
          <p:cNvCxnSpPr>
            <a:cxnSpLocks noChangeShapeType="1"/>
          </p:cNvCxnSpPr>
          <p:nvPr/>
        </p:nvCxnSpPr>
        <p:spPr bwMode="auto">
          <a:xfrm flipH="1" flipV="1">
            <a:off x="80963" y="-15875"/>
            <a:ext cx="12700" cy="6873875"/>
          </a:xfrm>
          <a:prstGeom prst="straightConnector1">
            <a:avLst/>
          </a:prstGeom>
          <a:noFill/>
          <a:ln w="228600">
            <a:solidFill>
              <a:srgbClr val="800080"/>
            </a:solidFill>
            <a:round/>
            <a:headEnd/>
            <a:tailEnd/>
          </a:ln>
        </p:spPr>
      </p:cxnSp>
      <p:pic>
        <p:nvPicPr>
          <p:cNvPr id="15381" name="Picture 21" descr="u=3928103996,1560031860&amp;fm=21&amp;gp=0[1]"/>
          <p:cNvPicPr>
            <a:picLocks noChangeAspect="1" noChangeArrowheads="1"/>
          </p:cNvPicPr>
          <p:nvPr/>
        </p:nvPicPr>
        <p:blipFill>
          <a:blip r:embed="rId3" cstate="print"/>
          <a:srcRect/>
          <a:stretch>
            <a:fillRect/>
          </a:stretch>
        </p:blipFill>
        <p:spPr bwMode="auto">
          <a:xfrm>
            <a:off x="6829423" y="2881344"/>
            <a:ext cx="1905000" cy="1905000"/>
          </a:xfrm>
          <a:prstGeom prst="rect">
            <a:avLst/>
          </a:prstGeom>
          <a:noFill/>
          <a:ln w="9525">
            <a:noFill/>
            <a:miter lim="800000"/>
            <a:headEnd/>
            <a:tailEnd/>
          </a:ln>
        </p:spPr>
      </p:pic>
      <p:sp>
        <p:nvSpPr>
          <p:cNvPr id="25" name="文本框 138">
            <a:extLst>
              <a:ext uri="{FF2B5EF4-FFF2-40B4-BE49-F238E27FC236}">
                <a16:creationId xmlns:a16="http://schemas.microsoft.com/office/drawing/2014/main" id="{D0351EA0-D7EC-1042-8B9D-2E9053F25D87}"/>
              </a:ext>
            </a:extLst>
          </p:cNvPr>
          <p:cNvSpPr>
            <a:spLocks noChangeArrowheads="1"/>
          </p:cNvSpPr>
          <p:nvPr/>
        </p:nvSpPr>
        <p:spPr bwMode="auto">
          <a:xfrm>
            <a:off x="6099427" y="1273294"/>
            <a:ext cx="2967479" cy="1323439"/>
          </a:xfrm>
          <a:prstGeom prst="rect">
            <a:avLst/>
          </a:prstGeom>
          <a:noFill/>
          <a:ln w="9525">
            <a:noFill/>
            <a:miter lim="800000"/>
            <a:headEnd/>
            <a:tailEnd/>
          </a:ln>
        </p:spPr>
        <p:txBody>
          <a:bodyPr wrap="none">
            <a:spAutoFit/>
          </a:bodyPr>
          <a:lstStyle/>
          <a:p>
            <a:r>
              <a:rPr lang="en-GB" altLang="zh-CN" sz="4000" dirty="0" err="1">
                <a:solidFill>
                  <a:srgbClr val="000000"/>
                </a:solidFill>
                <a:latin typeface="GB Pinyinok-D" pitchFamily="2" charset="-122"/>
                <a:ea typeface="GB Pinyinok-D" pitchFamily="2" charset="-122"/>
                <a:sym typeface="Times New Roman" pitchFamily="18" charset="0"/>
              </a:rPr>
              <a:t>ànshí</a:t>
            </a:r>
            <a:r>
              <a:rPr lang="en-GB" altLang="zh-CN" sz="4000" dirty="0">
                <a:solidFill>
                  <a:srgbClr val="000000"/>
                </a:solidFill>
                <a:latin typeface="GB Pinyinok-D" pitchFamily="2" charset="-122"/>
                <a:ea typeface="GB Pinyinok-D" pitchFamily="2" charset="-122"/>
                <a:sym typeface="Times New Roman" pitchFamily="18" charset="0"/>
              </a:rPr>
              <a:t> </a:t>
            </a:r>
            <a:r>
              <a:rPr lang="en-GB" altLang="zh-CN" sz="4000" dirty="0" err="1">
                <a:solidFill>
                  <a:srgbClr val="000000"/>
                </a:solidFill>
                <a:latin typeface="GB Pinyinok-D" pitchFamily="2" charset="-122"/>
                <a:ea typeface="GB Pinyinok-D" pitchFamily="2" charset="-122"/>
                <a:sym typeface="Times New Roman" pitchFamily="18" charset="0"/>
              </a:rPr>
              <a:t>chīyào</a:t>
            </a:r>
            <a:endParaRPr lang="en-US" altLang="zh-CN" sz="4000" dirty="0">
              <a:solidFill>
                <a:srgbClr val="000000"/>
              </a:solidFill>
              <a:latin typeface="GB Pinyinok-D" pitchFamily="2" charset="-122"/>
              <a:ea typeface="GB Pinyinok-D" pitchFamily="2" charset="-122"/>
              <a:sym typeface="Times New Roman" pitchFamily="18" charset="0"/>
            </a:endParaRPr>
          </a:p>
          <a:p>
            <a:r>
              <a:rPr lang="zh-CN" altLang="en-US" sz="4000" dirty="0">
                <a:solidFill>
                  <a:srgbClr val="000000"/>
                </a:solidFill>
                <a:latin typeface="GB Pinyinok-D" pitchFamily="2" charset="-122"/>
                <a:ea typeface="GB Pinyinok-D" pitchFamily="2" charset="-122"/>
                <a:sym typeface="Times New Roman" pitchFamily="18" charset="0"/>
              </a:rPr>
              <a:t> 按时  吃药</a:t>
            </a:r>
          </a:p>
        </p:txBody>
      </p:sp>
      <p:sp>
        <p:nvSpPr>
          <p:cNvPr id="26" name="文本框 138">
            <a:extLst>
              <a:ext uri="{FF2B5EF4-FFF2-40B4-BE49-F238E27FC236}">
                <a16:creationId xmlns:a16="http://schemas.microsoft.com/office/drawing/2014/main" id="{CEEF6BC2-65A0-2A45-8AEB-8C08419BC26D}"/>
              </a:ext>
            </a:extLst>
          </p:cNvPr>
          <p:cNvSpPr>
            <a:spLocks noChangeArrowheads="1"/>
          </p:cNvSpPr>
          <p:nvPr/>
        </p:nvSpPr>
        <p:spPr bwMode="auto">
          <a:xfrm>
            <a:off x="711466" y="1240713"/>
            <a:ext cx="2470548" cy="1323439"/>
          </a:xfrm>
          <a:prstGeom prst="rect">
            <a:avLst/>
          </a:prstGeom>
          <a:noFill/>
          <a:ln w="9525">
            <a:noFill/>
            <a:miter lim="800000"/>
            <a:headEnd/>
            <a:tailEnd/>
          </a:ln>
        </p:spPr>
        <p:txBody>
          <a:bodyPr wrap="none">
            <a:spAutoFit/>
          </a:bodyPr>
          <a:lstStyle/>
          <a:p>
            <a:r>
              <a:rPr lang="en-US" altLang="zh-CN" sz="4000" dirty="0" err="1">
                <a:solidFill>
                  <a:srgbClr val="000000"/>
                </a:solidFill>
                <a:latin typeface="GB Pinyinok-D" pitchFamily="2" charset="-122"/>
                <a:ea typeface="GB Pinyinok-D" pitchFamily="2" charset="-122"/>
                <a:sym typeface="Times New Roman" pitchFamily="18" charset="0"/>
              </a:rPr>
              <a:t>shēngbìng</a:t>
            </a:r>
            <a:endParaRPr lang="en-US" altLang="zh-CN" sz="4000" dirty="0">
              <a:solidFill>
                <a:srgbClr val="000000"/>
              </a:solidFill>
              <a:latin typeface="GB Pinyinok-D" pitchFamily="2" charset="-122"/>
              <a:ea typeface="GB Pinyinok-D" pitchFamily="2" charset="-122"/>
              <a:sym typeface="Times New Roman" pitchFamily="18" charset="0"/>
            </a:endParaRPr>
          </a:p>
          <a:p>
            <a:r>
              <a:rPr lang="zh-CN" altLang="en-US" sz="4000" dirty="0">
                <a:solidFill>
                  <a:srgbClr val="000000"/>
                </a:solidFill>
                <a:latin typeface="GB Pinyinok-D" pitchFamily="2" charset="-122"/>
                <a:ea typeface="GB Pinyinok-D" pitchFamily="2" charset="-122"/>
                <a:sym typeface="Times New Roman" pitchFamily="18" charset="0"/>
              </a:rPr>
              <a:t>  生病</a:t>
            </a:r>
          </a:p>
        </p:txBody>
      </p:sp>
      <p:pic>
        <p:nvPicPr>
          <p:cNvPr id="10242" name="Picture 2" descr="Getting sick is putting a crimp in my style | Trails | postregister.com">
            <a:extLst>
              <a:ext uri="{FF2B5EF4-FFF2-40B4-BE49-F238E27FC236}">
                <a16:creationId xmlns:a16="http://schemas.microsoft.com/office/drawing/2014/main" id="{D4B104FB-B0DB-C24C-A5DA-8A1246D6E0E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466" y="2803080"/>
            <a:ext cx="2207484" cy="1958880"/>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138">
            <a:extLst>
              <a:ext uri="{FF2B5EF4-FFF2-40B4-BE49-F238E27FC236}">
                <a16:creationId xmlns:a16="http://schemas.microsoft.com/office/drawing/2014/main" id="{52760461-F443-CA41-A7A7-F08D475A4323}"/>
              </a:ext>
            </a:extLst>
          </p:cNvPr>
          <p:cNvSpPr>
            <a:spLocks noChangeArrowheads="1"/>
          </p:cNvSpPr>
          <p:nvPr/>
        </p:nvSpPr>
        <p:spPr bwMode="auto">
          <a:xfrm>
            <a:off x="3391634" y="1273294"/>
            <a:ext cx="2707793" cy="1323439"/>
          </a:xfrm>
          <a:prstGeom prst="rect">
            <a:avLst/>
          </a:prstGeom>
          <a:noFill/>
          <a:ln w="9525">
            <a:noFill/>
            <a:miter lim="800000"/>
            <a:headEnd/>
            <a:tailEnd/>
          </a:ln>
        </p:spPr>
        <p:txBody>
          <a:bodyPr wrap="none">
            <a:spAutoFit/>
          </a:bodyPr>
          <a:lstStyle/>
          <a:p>
            <a:r>
              <a:rPr lang="en-US" altLang="zh-CN" sz="4000" dirty="0" err="1">
                <a:solidFill>
                  <a:srgbClr val="000000"/>
                </a:solidFill>
                <a:latin typeface="GB Pinyinok-D" pitchFamily="2" charset="-122"/>
                <a:ea typeface="GB Pinyinok-D" pitchFamily="2" charset="-122"/>
                <a:sym typeface="Times New Roman" pitchFamily="18" charset="0"/>
              </a:rPr>
              <a:t>kànyīshēng</a:t>
            </a:r>
            <a:endParaRPr lang="en-US" altLang="zh-CN" sz="4000" dirty="0">
              <a:solidFill>
                <a:srgbClr val="000000"/>
              </a:solidFill>
              <a:latin typeface="GB Pinyinok-D" pitchFamily="2" charset="-122"/>
              <a:ea typeface="GB Pinyinok-D" pitchFamily="2" charset="-122"/>
              <a:sym typeface="Times New Roman" pitchFamily="18" charset="0"/>
            </a:endParaRPr>
          </a:p>
          <a:p>
            <a:r>
              <a:rPr lang="zh-CN" altLang="en-US" sz="4000" dirty="0">
                <a:solidFill>
                  <a:srgbClr val="000000"/>
                </a:solidFill>
                <a:latin typeface="GB Pinyinok-D" pitchFamily="2" charset="-122"/>
                <a:ea typeface="GB Pinyinok-D" pitchFamily="2" charset="-122"/>
                <a:sym typeface="Times New Roman" pitchFamily="18" charset="0"/>
              </a:rPr>
              <a:t>  看医生</a:t>
            </a:r>
          </a:p>
        </p:txBody>
      </p:sp>
      <p:pic>
        <p:nvPicPr>
          <p:cNvPr id="10244" name="Picture 4" descr="医生_看医生PNG素材-90设计">
            <a:extLst>
              <a:ext uri="{FF2B5EF4-FFF2-40B4-BE49-F238E27FC236}">
                <a16:creationId xmlns:a16="http://schemas.microsoft.com/office/drawing/2014/main" id="{60A22324-66A5-5A41-A72F-EC8577821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3981" y="2737008"/>
            <a:ext cx="2754767" cy="204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6443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4"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8" presetClass="entr" presetSubtype="12" fill="hold" nodeType="withEffect">
                                  <p:stCondLst>
                                    <p:cond delay="0"/>
                                  </p:stCondLst>
                                  <p:childTnLst>
                                    <p:set>
                                      <p:cBhvr>
                                        <p:cTn id="14" dur="1" fill="hold">
                                          <p:stCondLst>
                                            <p:cond delay="0"/>
                                          </p:stCondLst>
                                        </p:cTn>
                                        <p:tgtEl>
                                          <p:spTgt spid="15381"/>
                                        </p:tgtEl>
                                        <p:attrNameLst>
                                          <p:attrName>style.visibility</p:attrName>
                                        </p:attrNameLst>
                                      </p:cBhvr>
                                      <p:to>
                                        <p:strVal val="visible"/>
                                      </p:to>
                                    </p:set>
                                    <p:animEffect transition="in" filter="strips(downLeft)">
                                      <p:cBhvr>
                                        <p:cTn id="15" dur="500"/>
                                        <p:tgtEl>
                                          <p:spTgt spid="1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utoUpdateAnimBg="0"/>
      <p:bldP spid="25" grpId="1" bldLvl="0" autoUpdateAnimBg="0"/>
      <p:bldP spid="25" grpId="2" bldLvl="0" autoUpdateAnimBg="0"/>
      <p:bldP spid="25" grpId="3" bldLvl="0" autoUpdateAnimBg="0"/>
      <p:bldP spid="25" grpId="4"/>
      <p:bldP spid="26" grpId="0" bldLvl="0" autoUpdateAnimBg="0"/>
      <p:bldP spid="26" grpId="1" bldLvl="0" autoUpdateAnimBg="0"/>
      <p:bldP spid="26" grpId="2" bldLvl="0" autoUpdateAnimBg="0"/>
      <p:bldP spid="26" grpId="3" bldLvl="0" autoUpdateAnimBg="0"/>
      <p:bldP spid="27" grpId="0" bldLvl="0" autoUpdateAnimBg="0"/>
      <p:bldP spid="27" grpId="1" bldLvl="0" autoUpdateAnimBg="0"/>
      <p:bldP spid="27" grpId="2" bldLvl="0" autoUpdateAnimBg="0"/>
      <p:bldP spid="27" grpId="3" bldLvl="0" autoUpdateAnimBg="0"/>
      <p:bldP spid="27" grpId="4"/>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32" name="AutoShape 4"/>
          <p:cNvCxnSpPr>
            <a:cxnSpLocks noChangeShapeType="1"/>
          </p:cNvCxnSpPr>
          <p:nvPr/>
        </p:nvCxnSpPr>
        <p:spPr bwMode="auto">
          <a:xfrm flipH="1" flipV="1">
            <a:off x="80963" y="-15875"/>
            <a:ext cx="12700" cy="6873875"/>
          </a:xfrm>
          <a:prstGeom prst="straightConnector1">
            <a:avLst/>
          </a:prstGeom>
          <a:noFill/>
          <a:ln w="228600">
            <a:solidFill>
              <a:srgbClr val="800080"/>
            </a:solidFill>
            <a:round/>
            <a:headEnd/>
            <a:tailEnd/>
          </a:ln>
        </p:spPr>
      </p:cxnSp>
      <p:sp>
        <p:nvSpPr>
          <p:cNvPr id="20" name="文本框 138">
            <a:extLst>
              <a:ext uri="{FF2B5EF4-FFF2-40B4-BE49-F238E27FC236}">
                <a16:creationId xmlns:a16="http://schemas.microsoft.com/office/drawing/2014/main" id="{24B2A84F-0910-3841-A8A3-5FE959561FA6}"/>
              </a:ext>
            </a:extLst>
          </p:cNvPr>
          <p:cNvSpPr>
            <a:spLocks noChangeArrowheads="1"/>
          </p:cNvSpPr>
          <p:nvPr/>
        </p:nvSpPr>
        <p:spPr bwMode="auto">
          <a:xfrm>
            <a:off x="817596" y="1430874"/>
            <a:ext cx="1542410" cy="1323439"/>
          </a:xfrm>
          <a:prstGeom prst="rect">
            <a:avLst/>
          </a:prstGeom>
          <a:noFill/>
          <a:ln w="9525">
            <a:noFill/>
            <a:miter lim="800000"/>
            <a:headEnd/>
            <a:tailEnd/>
          </a:ln>
        </p:spPr>
        <p:txBody>
          <a:bodyPr wrap="none">
            <a:spAutoFit/>
          </a:bodyPr>
          <a:lstStyle/>
          <a:p>
            <a:r>
              <a:rPr lang="en-GB" altLang="zh-CN" sz="4000" dirty="0" err="1">
                <a:solidFill>
                  <a:srgbClr val="000000"/>
                </a:solidFill>
                <a:latin typeface="GB Pinyinok-D" pitchFamily="2" charset="-122"/>
                <a:ea typeface="GB Pinyinok-D" pitchFamily="2" charset="-122"/>
                <a:sym typeface="Times New Roman" pitchFamily="18" charset="0"/>
              </a:rPr>
              <a:t>pǎobù</a:t>
            </a:r>
            <a:endParaRPr lang="en-US" altLang="zh-CN" sz="4000" dirty="0">
              <a:solidFill>
                <a:srgbClr val="000000"/>
              </a:solidFill>
              <a:latin typeface="GB Pinyinok-D" pitchFamily="2" charset="-122"/>
              <a:ea typeface="GB Pinyinok-D" pitchFamily="2" charset="-122"/>
              <a:sym typeface="Times New Roman" pitchFamily="18" charset="0"/>
            </a:endParaRPr>
          </a:p>
          <a:p>
            <a:r>
              <a:rPr lang="zh-CN" altLang="en-US" sz="4000" dirty="0">
                <a:solidFill>
                  <a:srgbClr val="000000"/>
                </a:solidFill>
                <a:latin typeface="GB Pinyinok-D" pitchFamily="2" charset="-122"/>
                <a:ea typeface="GB Pinyinok-D" pitchFamily="2" charset="-122"/>
                <a:sym typeface="Times New Roman" pitchFamily="18" charset="0"/>
              </a:rPr>
              <a:t> 跑步</a:t>
            </a:r>
          </a:p>
        </p:txBody>
      </p:sp>
      <p:sp>
        <p:nvSpPr>
          <p:cNvPr id="21" name="文本框 138">
            <a:extLst>
              <a:ext uri="{FF2B5EF4-FFF2-40B4-BE49-F238E27FC236}">
                <a16:creationId xmlns:a16="http://schemas.microsoft.com/office/drawing/2014/main" id="{974D0759-1B7C-084C-9E53-08D5FE6BCA5C}"/>
              </a:ext>
            </a:extLst>
          </p:cNvPr>
          <p:cNvSpPr>
            <a:spLocks noChangeArrowheads="1"/>
          </p:cNvSpPr>
          <p:nvPr/>
        </p:nvSpPr>
        <p:spPr bwMode="auto">
          <a:xfrm>
            <a:off x="2835372" y="1418681"/>
            <a:ext cx="1500732" cy="1323439"/>
          </a:xfrm>
          <a:prstGeom prst="rect">
            <a:avLst/>
          </a:prstGeom>
          <a:noFill/>
          <a:ln w="9525">
            <a:noFill/>
            <a:miter lim="800000"/>
            <a:headEnd/>
            <a:tailEnd/>
          </a:ln>
        </p:spPr>
        <p:txBody>
          <a:bodyPr wrap="none">
            <a:spAutoFit/>
          </a:bodyPr>
          <a:lstStyle/>
          <a:p>
            <a:r>
              <a:rPr lang="en-GB" altLang="zh-CN" sz="4000" dirty="0" err="1">
                <a:solidFill>
                  <a:srgbClr val="000000"/>
                </a:solidFill>
                <a:latin typeface="GB Pinyinok-D" pitchFamily="2" charset="-122"/>
                <a:ea typeface="GB Pinyinok-D" pitchFamily="2" charset="-122"/>
                <a:sym typeface="Times New Roman" pitchFamily="18" charset="0"/>
              </a:rPr>
              <a:t>sànbù</a:t>
            </a:r>
            <a:endParaRPr lang="en-US" altLang="zh-CN" sz="4000" dirty="0">
              <a:solidFill>
                <a:srgbClr val="000000"/>
              </a:solidFill>
              <a:latin typeface="GB Pinyinok-D" pitchFamily="2" charset="-122"/>
              <a:ea typeface="GB Pinyinok-D" pitchFamily="2" charset="-122"/>
              <a:sym typeface="Times New Roman" pitchFamily="18" charset="0"/>
            </a:endParaRPr>
          </a:p>
          <a:p>
            <a:r>
              <a:rPr lang="zh-CN" altLang="en-US" sz="4000" dirty="0">
                <a:solidFill>
                  <a:srgbClr val="000000"/>
                </a:solidFill>
                <a:latin typeface="GB Pinyinok-D" pitchFamily="2" charset="-122"/>
                <a:ea typeface="GB Pinyinok-D" pitchFamily="2" charset="-122"/>
                <a:sym typeface="Times New Roman" pitchFamily="18" charset="0"/>
              </a:rPr>
              <a:t> 散步</a:t>
            </a:r>
          </a:p>
        </p:txBody>
      </p:sp>
      <p:sp>
        <p:nvSpPr>
          <p:cNvPr id="22" name="文本框 138">
            <a:extLst>
              <a:ext uri="{FF2B5EF4-FFF2-40B4-BE49-F238E27FC236}">
                <a16:creationId xmlns:a16="http://schemas.microsoft.com/office/drawing/2014/main" id="{FF3B4FAB-1ACE-1B43-83F3-774AAE52EE61}"/>
              </a:ext>
            </a:extLst>
          </p:cNvPr>
          <p:cNvSpPr>
            <a:spLocks noChangeArrowheads="1"/>
          </p:cNvSpPr>
          <p:nvPr/>
        </p:nvSpPr>
        <p:spPr bwMode="auto">
          <a:xfrm>
            <a:off x="4807898" y="1430872"/>
            <a:ext cx="1861407" cy="1323439"/>
          </a:xfrm>
          <a:prstGeom prst="rect">
            <a:avLst/>
          </a:prstGeom>
          <a:noFill/>
          <a:ln w="9525">
            <a:noFill/>
            <a:miter lim="800000"/>
            <a:headEnd/>
            <a:tailEnd/>
          </a:ln>
        </p:spPr>
        <p:txBody>
          <a:bodyPr wrap="none">
            <a:spAutoFit/>
          </a:bodyPr>
          <a:lstStyle/>
          <a:p>
            <a:r>
              <a:rPr lang="en-GB" altLang="zh-CN" sz="4000" dirty="0" err="1">
                <a:solidFill>
                  <a:srgbClr val="000000"/>
                </a:solidFill>
                <a:latin typeface="GB Pinyinok-D" pitchFamily="2" charset="-122"/>
                <a:ea typeface="GB Pinyinok-D" pitchFamily="2" charset="-122"/>
                <a:sym typeface="Times New Roman" pitchFamily="18" charset="0"/>
              </a:rPr>
              <a:t>pǎobùjī</a:t>
            </a:r>
            <a:endParaRPr lang="en-US" altLang="zh-CN" sz="4000" dirty="0">
              <a:solidFill>
                <a:srgbClr val="000000"/>
              </a:solidFill>
              <a:latin typeface="GB Pinyinok-D" pitchFamily="2" charset="-122"/>
              <a:ea typeface="GB Pinyinok-D" pitchFamily="2" charset="-122"/>
              <a:sym typeface="Times New Roman" pitchFamily="18" charset="0"/>
            </a:endParaRPr>
          </a:p>
          <a:p>
            <a:r>
              <a:rPr lang="zh-CN" altLang="en-US" sz="4000" dirty="0">
                <a:solidFill>
                  <a:srgbClr val="000000"/>
                </a:solidFill>
                <a:latin typeface="GB Pinyinok-D" pitchFamily="2" charset="-122"/>
                <a:ea typeface="GB Pinyinok-D" pitchFamily="2" charset="-122"/>
                <a:sym typeface="Times New Roman" pitchFamily="18" charset="0"/>
              </a:rPr>
              <a:t> 跑步机</a:t>
            </a:r>
          </a:p>
        </p:txBody>
      </p:sp>
      <p:sp>
        <p:nvSpPr>
          <p:cNvPr id="23" name="文本框 138">
            <a:extLst>
              <a:ext uri="{FF2B5EF4-FFF2-40B4-BE49-F238E27FC236}">
                <a16:creationId xmlns:a16="http://schemas.microsoft.com/office/drawing/2014/main" id="{F0BA9AD0-CBDB-C646-9162-2CC094934409}"/>
              </a:ext>
            </a:extLst>
          </p:cNvPr>
          <p:cNvSpPr>
            <a:spLocks noChangeArrowheads="1"/>
          </p:cNvSpPr>
          <p:nvPr/>
        </p:nvSpPr>
        <p:spPr bwMode="auto">
          <a:xfrm>
            <a:off x="6962364" y="1418679"/>
            <a:ext cx="1935145" cy="1323439"/>
          </a:xfrm>
          <a:prstGeom prst="rect">
            <a:avLst/>
          </a:prstGeom>
          <a:noFill/>
          <a:ln w="9525">
            <a:noFill/>
            <a:miter lim="800000"/>
            <a:headEnd/>
            <a:tailEnd/>
          </a:ln>
        </p:spPr>
        <p:txBody>
          <a:bodyPr wrap="none">
            <a:spAutoFit/>
          </a:bodyPr>
          <a:lstStyle/>
          <a:p>
            <a:r>
              <a:rPr lang="en-US" altLang="zh-CN" sz="4000" dirty="0">
                <a:solidFill>
                  <a:srgbClr val="000000"/>
                </a:solidFill>
                <a:latin typeface="GB Pinyinok-D" pitchFamily="2" charset="-122"/>
                <a:ea typeface="GB Pinyinok-D" pitchFamily="2" charset="-122"/>
                <a:sym typeface="Times New Roman" pitchFamily="18" charset="0"/>
              </a:rPr>
              <a:t>m</a:t>
            </a:r>
            <a:r>
              <a:rPr lang="en-GB" altLang="zh-CN" sz="4000" dirty="0" err="1">
                <a:solidFill>
                  <a:srgbClr val="000000"/>
                </a:solidFill>
                <a:latin typeface="GB Pinyinok-D" pitchFamily="2" charset="-122"/>
                <a:ea typeface="GB Pinyinok-D" pitchFamily="2" charset="-122"/>
                <a:sym typeface="Times New Roman" pitchFamily="18" charset="0"/>
              </a:rPr>
              <a:t>ànpǎo</a:t>
            </a:r>
            <a:endParaRPr lang="en-US" altLang="zh-CN" sz="4000" dirty="0">
              <a:solidFill>
                <a:srgbClr val="000000"/>
              </a:solidFill>
              <a:latin typeface="GB Pinyinok-D" pitchFamily="2" charset="-122"/>
              <a:ea typeface="GB Pinyinok-D" pitchFamily="2" charset="-122"/>
              <a:sym typeface="Times New Roman" pitchFamily="18" charset="0"/>
            </a:endParaRPr>
          </a:p>
          <a:p>
            <a:r>
              <a:rPr lang="zh-CN" altLang="en-US" sz="4000" dirty="0">
                <a:solidFill>
                  <a:srgbClr val="000000"/>
                </a:solidFill>
                <a:latin typeface="GB Pinyinok-D" pitchFamily="2" charset="-122"/>
                <a:ea typeface="GB Pinyinok-D" pitchFamily="2" charset="-122"/>
                <a:sym typeface="Times New Roman" pitchFamily="18" charset="0"/>
              </a:rPr>
              <a:t>  慢跑</a:t>
            </a:r>
          </a:p>
        </p:txBody>
      </p:sp>
      <p:pic>
        <p:nvPicPr>
          <p:cNvPr id="8194" name="Picture 2" descr="散步的20個好處你知道嗎？ | 看雜誌">
            <a:extLst>
              <a:ext uri="{FF2B5EF4-FFF2-40B4-BE49-F238E27FC236}">
                <a16:creationId xmlns:a16="http://schemas.microsoft.com/office/drawing/2014/main" id="{373253BF-8959-8940-A30E-D0A75E566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064" y="2900426"/>
            <a:ext cx="1992943" cy="132343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跑步机哪个牌子好_2020跑步机十大品牌-百强网">
            <a:extLst>
              <a:ext uri="{FF2B5EF4-FFF2-40B4-BE49-F238E27FC236}">
                <a16:creationId xmlns:a16="http://schemas.microsoft.com/office/drawing/2014/main" id="{A9682C2A-16E2-5148-B711-1C15A3FB06D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760" y="2869537"/>
            <a:ext cx="2058704" cy="137180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不是所有的“慢跑”都叫做“恢复跑”，恢复的正确打开方式- 知乎">
            <a:extLst>
              <a:ext uri="{FF2B5EF4-FFF2-40B4-BE49-F238E27FC236}">
                <a16:creationId xmlns:a16="http://schemas.microsoft.com/office/drawing/2014/main" id="{B97B86C3-6D5F-9C41-97EF-781C5CDB83F3}"/>
              </a:ext>
            </a:extLst>
          </p:cNvPr>
          <p:cNvPicPr>
            <a:picLocks noChangeArrowheads="1"/>
          </p:cNvPicPr>
          <p:nvPr/>
        </p:nvPicPr>
        <p:blipFill rotWithShape="1">
          <a:blip r:embed="rId5">
            <a:extLst>
              <a:ext uri="{28A0092B-C50C-407E-A947-70E740481C1C}">
                <a14:useLocalDpi xmlns:a14="http://schemas.microsoft.com/office/drawing/2010/main" val="0"/>
              </a:ext>
            </a:extLst>
          </a:blip>
          <a:srcRect l="37418" t="8055" b="9909"/>
          <a:stretch/>
        </p:blipFill>
        <p:spPr bwMode="auto">
          <a:xfrm>
            <a:off x="7042217" y="2900426"/>
            <a:ext cx="1855292" cy="134091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你用大腿跑步還是小腿？ 5大觀念先釐清- 康健雜誌">
            <a:extLst>
              <a:ext uri="{FF2B5EF4-FFF2-40B4-BE49-F238E27FC236}">
                <a16:creationId xmlns:a16="http://schemas.microsoft.com/office/drawing/2014/main" id="{97A22A0F-0149-A54C-B1FE-BA964762AF38}"/>
              </a:ext>
            </a:extLst>
          </p:cNvPr>
          <p:cNvPicPr>
            <a:picLocks noChangeArrowheads="1"/>
          </p:cNvPicPr>
          <p:nvPr/>
        </p:nvPicPr>
        <p:blipFill rotWithShape="1">
          <a:blip r:embed="rId6">
            <a:extLst>
              <a:ext uri="{28A0092B-C50C-407E-A947-70E740481C1C}">
                <a14:useLocalDpi xmlns:a14="http://schemas.microsoft.com/office/drawing/2010/main" val="0"/>
              </a:ext>
            </a:extLst>
          </a:blip>
          <a:srcRect l="10323" r="27527"/>
          <a:stretch/>
        </p:blipFill>
        <p:spPr bwMode="auto">
          <a:xfrm>
            <a:off x="459555" y="2912618"/>
            <a:ext cx="1992943" cy="132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116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4"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blinds(horizontal)">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4"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4"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utoUpdateAnimBg="0"/>
      <p:bldP spid="20" grpId="1" bldLvl="0" autoUpdateAnimBg="0"/>
      <p:bldP spid="20" grpId="2" bldLvl="0" autoUpdateAnimBg="0"/>
      <p:bldP spid="20" grpId="3" bldLvl="0" autoUpdateAnimBg="0"/>
      <p:bldP spid="21" grpId="0" bldLvl="0" autoUpdateAnimBg="0"/>
      <p:bldP spid="21" grpId="1" bldLvl="0" autoUpdateAnimBg="0"/>
      <p:bldP spid="21" grpId="2" bldLvl="0" autoUpdateAnimBg="0"/>
      <p:bldP spid="21" grpId="3" bldLvl="0" autoUpdateAnimBg="0"/>
      <p:bldP spid="21" grpId="4"/>
      <p:bldP spid="22" grpId="0" bldLvl="0" autoUpdateAnimBg="0"/>
      <p:bldP spid="22" grpId="1" bldLvl="0" autoUpdateAnimBg="0"/>
      <p:bldP spid="22" grpId="2" bldLvl="0" autoUpdateAnimBg="0"/>
      <p:bldP spid="22" grpId="3" bldLvl="0" autoUpdateAnimBg="0"/>
      <p:bldP spid="22" grpId="4"/>
      <p:bldP spid="23" grpId="0" bldLvl="0" autoUpdateAnimBg="0"/>
      <p:bldP spid="23" grpId="1" bldLvl="0" autoUpdateAnimBg="0"/>
      <p:bldP spid="23" grpId="2" bldLvl="0" autoUpdateAnimBg="0"/>
      <p:bldP spid="23" grpId="3" bldLvl="0" autoUpdateAnimBg="0"/>
      <p:bldP spid="23" grpId="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4C76D1-4544-2B48-9F80-BD6EC71CBC79}"/>
              </a:ext>
            </a:extLst>
          </p:cNvPr>
          <p:cNvSpPr>
            <a:spLocks noGrp="1"/>
          </p:cNvSpPr>
          <p:nvPr>
            <p:ph type="title"/>
          </p:nvPr>
        </p:nvSpPr>
        <p:spPr>
          <a:xfrm>
            <a:off x="681039" y="579036"/>
            <a:ext cx="8005762" cy="786468"/>
          </a:xfrm>
          <a:solidFill>
            <a:srgbClr val="FFC000"/>
          </a:solidFill>
          <a:ln>
            <a:solidFill>
              <a:schemeClr val="accent4">
                <a:lumMod val="50000"/>
              </a:schemeClr>
            </a:solidFill>
          </a:ln>
        </p:spPr>
        <p:txBody>
          <a:bodyPr anchor="ctr"/>
          <a:lstStyle/>
          <a:p>
            <a:pPr algn="ctr"/>
            <a:r>
              <a:rPr lang="en-GB" altLang="zh-CN" dirty="0">
                <a:solidFill>
                  <a:srgbClr val="002060"/>
                </a:solidFill>
                <a:ea typeface="STZhongsong" panose="02010600040101010101" pitchFamily="2" charset="-122"/>
              </a:rPr>
              <a:t>Asking why with "</a:t>
            </a:r>
            <a:r>
              <a:rPr lang="zh-CN" altLang="en-US" dirty="0">
                <a:solidFill>
                  <a:srgbClr val="002060"/>
                </a:solidFill>
                <a:ea typeface="STZhongsong" panose="02010600040101010101" pitchFamily="2" charset="-122"/>
              </a:rPr>
              <a:t>怎么 </a:t>
            </a:r>
            <a:r>
              <a:rPr lang="en-US" altLang="zh-CN" dirty="0">
                <a:solidFill>
                  <a:srgbClr val="002060"/>
                </a:solidFill>
                <a:ea typeface="STZhongsong" panose="02010600040101010101" pitchFamily="2" charset="-122"/>
              </a:rPr>
              <a:t>(</a:t>
            </a:r>
            <a:r>
              <a:rPr lang="en-GB" altLang="zh-CN" dirty="0" err="1">
                <a:solidFill>
                  <a:srgbClr val="002060"/>
                </a:solidFill>
                <a:ea typeface="STZhongsong" panose="02010600040101010101" pitchFamily="2" charset="-122"/>
              </a:rPr>
              <a:t>zěnme</a:t>
            </a:r>
            <a:r>
              <a:rPr lang="en-GB" altLang="zh-CN" dirty="0">
                <a:solidFill>
                  <a:srgbClr val="002060"/>
                </a:solidFill>
                <a:ea typeface="STZhongsong" panose="02010600040101010101" pitchFamily="2" charset="-122"/>
              </a:rPr>
              <a:t>) "</a:t>
            </a:r>
            <a:endParaRPr lang="zh-CN" altLang="en-US" dirty="0">
              <a:solidFill>
                <a:srgbClr val="002060"/>
              </a:solidFill>
              <a:ea typeface="STZhongsong" panose="02010600040101010101" pitchFamily="2" charset="-122"/>
            </a:endParaRPr>
          </a:p>
        </p:txBody>
      </p:sp>
      <p:sp>
        <p:nvSpPr>
          <p:cNvPr id="3" name="内容占位符 2">
            <a:extLst>
              <a:ext uri="{FF2B5EF4-FFF2-40B4-BE49-F238E27FC236}">
                <a16:creationId xmlns:a16="http://schemas.microsoft.com/office/drawing/2014/main" id="{53D8A63C-1950-9D4B-B80F-4BB0E5419743}"/>
              </a:ext>
            </a:extLst>
          </p:cNvPr>
          <p:cNvSpPr>
            <a:spLocks noGrp="1"/>
          </p:cNvSpPr>
          <p:nvPr>
            <p:ph idx="1"/>
          </p:nvPr>
        </p:nvSpPr>
        <p:spPr>
          <a:xfrm>
            <a:off x="681039" y="1745678"/>
            <a:ext cx="8005762" cy="2997010"/>
          </a:xfrm>
          <a:ln w="12700">
            <a:solidFill>
              <a:schemeClr val="accent4">
                <a:lumMod val="50000"/>
              </a:schemeClr>
            </a:solidFill>
          </a:ln>
        </p:spPr>
        <p:txBody>
          <a:bodyPr/>
          <a:lstStyle/>
          <a:p>
            <a:pPr marL="0" indent="0">
              <a:buNone/>
            </a:pPr>
            <a:r>
              <a:rPr lang="en-US" altLang="zh-CN" sz="4400" dirty="0">
                <a:solidFill>
                  <a:srgbClr val="0070C0"/>
                </a:solidFill>
                <a:highlight>
                  <a:srgbClr val="00FFFF"/>
                </a:highlight>
                <a:latin typeface="Chalkboard" panose="03050602040202020205" pitchFamily="66" charset="0"/>
                <a:cs typeface="Arial" panose="020B0604020202020204" pitchFamily="34" charset="0"/>
              </a:rPr>
              <a:t>Aside</a:t>
            </a:r>
            <a:r>
              <a:rPr lang="zh-CN" altLang="en-US" sz="4400" dirty="0">
                <a:solidFill>
                  <a:srgbClr val="0070C0"/>
                </a:solidFill>
                <a:highlight>
                  <a:srgbClr val="00FFFF"/>
                </a:highlight>
                <a:latin typeface="Chalkboard" panose="03050602040202020205" pitchFamily="66" charset="0"/>
                <a:cs typeface="Arial" panose="020B0604020202020204" pitchFamily="34" charset="0"/>
              </a:rPr>
              <a:t> </a:t>
            </a:r>
            <a:r>
              <a:rPr lang="en-US" altLang="zh-CN" sz="4400" dirty="0">
                <a:solidFill>
                  <a:srgbClr val="0070C0"/>
                </a:solidFill>
                <a:highlight>
                  <a:srgbClr val="00FFFF"/>
                </a:highlight>
                <a:latin typeface="Chalkboard" panose="03050602040202020205" pitchFamily="66" charset="0"/>
                <a:cs typeface="Arial" panose="020B0604020202020204" pitchFamily="34" charset="0"/>
              </a:rPr>
              <a:t>from</a:t>
            </a:r>
            <a:r>
              <a:rPr lang="zh-CN" altLang="en-US" sz="4400" dirty="0">
                <a:solidFill>
                  <a:srgbClr val="0070C0"/>
                </a:solidFill>
                <a:highlight>
                  <a:srgbClr val="00FFFF"/>
                </a:highlight>
                <a:latin typeface="Chalkboard" panose="03050602040202020205" pitchFamily="66" charset="0"/>
                <a:cs typeface="Arial" panose="020B0604020202020204" pitchFamily="34" charset="0"/>
              </a:rPr>
              <a:t> </a:t>
            </a:r>
            <a:r>
              <a:rPr lang="en-US" altLang="zh-CN" sz="4400" dirty="0">
                <a:solidFill>
                  <a:srgbClr val="0070C0"/>
                </a:solidFill>
                <a:highlight>
                  <a:srgbClr val="00FFFF"/>
                </a:highlight>
                <a:latin typeface="Chalkboard" panose="03050602040202020205" pitchFamily="66" charset="0"/>
                <a:cs typeface="Arial" panose="020B0604020202020204" pitchFamily="34" charset="0"/>
              </a:rPr>
              <a:t>just</a:t>
            </a:r>
            <a:r>
              <a:rPr lang="zh-CN" altLang="en-US" sz="4400" dirty="0">
                <a:solidFill>
                  <a:srgbClr val="0070C0"/>
                </a:solidFill>
                <a:highlight>
                  <a:srgbClr val="00FFFF"/>
                </a:highlight>
                <a:latin typeface="Chalkboard" panose="03050602040202020205" pitchFamily="66" charset="0"/>
                <a:cs typeface="Arial" panose="020B0604020202020204" pitchFamily="34" charset="0"/>
              </a:rPr>
              <a:t> </a:t>
            </a:r>
            <a:r>
              <a:rPr lang="en-US" altLang="zh-CN" sz="4400" dirty="0">
                <a:solidFill>
                  <a:srgbClr val="0070C0"/>
                </a:solidFill>
                <a:highlight>
                  <a:srgbClr val="00FFFF"/>
                </a:highlight>
                <a:latin typeface="Chalkboard" panose="03050602040202020205" pitchFamily="66" charset="0"/>
                <a:cs typeface="Arial" panose="020B0604020202020204" pitchFamily="34" charset="0"/>
              </a:rPr>
              <a:t>meaning</a:t>
            </a:r>
            <a:r>
              <a:rPr lang="zh-CN" altLang="en-US" sz="4400" dirty="0">
                <a:solidFill>
                  <a:srgbClr val="0070C0"/>
                </a:solidFill>
                <a:highlight>
                  <a:srgbClr val="00FFFF"/>
                </a:highlight>
                <a:latin typeface="Chalkboard" panose="03050602040202020205" pitchFamily="66" charset="0"/>
                <a:cs typeface="Arial" panose="020B0604020202020204" pitchFamily="34" charset="0"/>
              </a:rPr>
              <a:t> </a:t>
            </a:r>
            <a:r>
              <a:rPr lang="en-US" altLang="zh-CN" sz="4400" dirty="0">
                <a:solidFill>
                  <a:srgbClr val="0070C0"/>
                </a:solidFill>
                <a:highlight>
                  <a:srgbClr val="00FFFF"/>
                </a:highlight>
                <a:latin typeface="Chalkboard" panose="03050602040202020205" pitchFamily="66" charset="0"/>
                <a:cs typeface="Arial" panose="020B0604020202020204" pitchFamily="34" charset="0"/>
              </a:rPr>
              <a:t>“how”</a:t>
            </a:r>
            <a:r>
              <a:rPr lang="zh-CN" altLang="en-US" sz="4400" dirty="0">
                <a:solidFill>
                  <a:srgbClr val="0070C0"/>
                </a:solidFill>
                <a:highlight>
                  <a:srgbClr val="00FFFF"/>
                </a:highlight>
                <a:latin typeface="Chalkboard" panose="03050602040202020205" pitchFamily="66" charset="0"/>
                <a:cs typeface="Arial" panose="020B0604020202020204" pitchFamily="34" charset="0"/>
              </a:rPr>
              <a:t>怎么 </a:t>
            </a:r>
            <a:r>
              <a:rPr lang="en-US" altLang="zh-CN" sz="4400" dirty="0">
                <a:solidFill>
                  <a:srgbClr val="0070C0"/>
                </a:solidFill>
                <a:highlight>
                  <a:srgbClr val="00FFFF"/>
                </a:highlight>
                <a:latin typeface="Chalkboard" panose="03050602040202020205" pitchFamily="66" charset="0"/>
                <a:cs typeface="Arial" panose="020B0604020202020204" pitchFamily="34" charset="0"/>
              </a:rPr>
              <a:t>(</a:t>
            </a:r>
            <a:r>
              <a:rPr lang="en-GB" altLang="zh-CN" sz="4400" dirty="0" err="1">
                <a:solidFill>
                  <a:srgbClr val="0070C0"/>
                </a:solidFill>
                <a:highlight>
                  <a:srgbClr val="00FFFF"/>
                </a:highlight>
                <a:latin typeface="Chalkboard" panose="03050602040202020205" pitchFamily="66" charset="0"/>
                <a:cs typeface="Arial" panose="020B0604020202020204" pitchFamily="34" charset="0"/>
              </a:rPr>
              <a:t>zěnme</a:t>
            </a:r>
            <a:r>
              <a:rPr lang="en-GB" altLang="zh-CN" sz="4400" dirty="0">
                <a:solidFill>
                  <a:srgbClr val="0070C0"/>
                </a:solidFill>
                <a:highlight>
                  <a:srgbClr val="00FFFF"/>
                </a:highlight>
                <a:latin typeface="Chalkboard" panose="03050602040202020205" pitchFamily="66" charset="0"/>
                <a:cs typeface="Arial" panose="020B0604020202020204" pitchFamily="34" charset="0"/>
              </a:rPr>
              <a:t>) can also be used to ask "why" or "how come.”</a:t>
            </a:r>
            <a:endParaRPr lang="zh-CN" altLang="en-US" sz="4400" dirty="0">
              <a:solidFill>
                <a:srgbClr val="0070C0"/>
              </a:solidFill>
              <a:highlight>
                <a:srgbClr val="00FFFF"/>
              </a:highlight>
              <a:latin typeface="Chalkboard" panose="03050602040202020205" pitchFamily="66" charset="0"/>
              <a:cs typeface="Arial" panose="020B0604020202020204" pitchFamily="34" charset="0"/>
            </a:endParaRPr>
          </a:p>
        </p:txBody>
      </p:sp>
      <p:sp>
        <p:nvSpPr>
          <p:cNvPr id="4" name="日期占位符 3">
            <a:extLst>
              <a:ext uri="{FF2B5EF4-FFF2-40B4-BE49-F238E27FC236}">
                <a16:creationId xmlns:a16="http://schemas.microsoft.com/office/drawing/2014/main" id="{9073C6A7-511E-3A49-9866-23E86B0668AE}"/>
              </a:ext>
            </a:extLst>
          </p:cNvPr>
          <p:cNvSpPr>
            <a:spLocks noGrp="1"/>
          </p:cNvSpPr>
          <p:nvPr>
            <p:ph type="dt" sz="half" idx="10"/>
          </p:nvPr>
        </p:nvSpPr>
        <p:spPr/>
        <p:txBody>
          <a:bodyPr/>
          <a:lstStyle/>
          <a:p>
            <a:pPr>
              <a:defRPr/>
            </a:pPr>
            <a:fld id="{AB9292EC-0B58-4682-9347-58855AB8091C}" type="datetime1">
              <a:rPr lang="zh-CN" altLang="en-US" smtClean="0"/>
              <a:pPr>
                <a:defRPr/>
              </a:pPr>
              <a:t>2020/10/14</a:t>
            </a:fld>
            <a:endParaRPr lang="en-US" sz="1800">
              <a:solidFill>
                <a:schemeClr val="tx1"/>
              </a:solidFill>
              <a:ea typeface="宋体" pitchFamily="2" charset="-122"/>
            </a:endParaRPr>
          </a:p>
        </p:txBody>
      </p:sp>
    </p:spTree>
    <p:extLst>
      <p:ext uri="{BB962C8B-B14F-4D97-AF65-F5344CB8AC3E}">
        <p14:creationId xmlns:p14="http://schemas.microsoft.com/office/powerpoint/2010/main" val="1069140751"/>
      </p:ext>
    </p:extLst>
  </p:cSld>
  <p:clrMapOvr>
    <a:masterClrMapping/>
  </p:clrMapOvr>
  <p:transition spd="slow"/>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1_A000120150209A07PWBG">
  <a:themeElements>
    <a:clrScheme name="">
      <a:dk1>
        <a:srgbClr val="777777"/>
      </a:dk1>
      <a:lt1>
        <a:srgbClr val="FFFFFF"/>
      </a:lt1>
      <a:dk2>
        <a:srgbClr val="777777"/>
      </a:dk2>
      <a:lt2>
        <a:srgbClr val="FFFFFF"/>
      </a:lt2>
      <a:accent1>
        <a:srgbClr val="379DBC"/>
      </a:accent1>
      <a:accent2>
        <a:srgbClr val="6D98BF"/>
      </a:accent2>
      <a:accent3>
        <a:srgbClr val="FFFFFF"/>
      </a:accent3>
      <a:accent4>
        <a:srgbClr val="656565"/>
      </a:accent4>
      <a:accent5>
        <a:srgbClr val="AECCDA"/>
      </a:accent5>
      <a:accent6>
        <a:srgbClr val="6289AD"/>
      </a:accent6>
      <a:hlink>
        <a:srgbClr val="00B0F0"/>
      </a:hlink>
      <a:folHlink>
        <a:srgbClr val="AFB2B4"/>
      </a:folHlink>
    </a:clrScheme>
    <a:fontScheme name="1_A000120150209A07PWBG">
      <a:majorFont>
        <a:latin typeface="Times New Roman"/>
        <a:ea typeface="华文中宋"/>
        <a:cs typeface=""/>
      </a:majorFont>
      <a:minorFont>
        <a:latin typeface="Times New Roman"/>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3.xml><?xml version="1.0" encoding="utf-8"?>
<a:theme xmlns:a="http://schemas.openxmlformats.org/drawingml/2006/main" name="自定义设计方案">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1155</TotalTime>
  <Pages>0</Pages>
  <Words>1296</Words>
  <Characters>0</Characters>
  <Application>Microsoft Macintosh PowerPoint</Application>
  <DocSecurity>0</DocSecurity>
  <PresentationFormat>全屏显示(4:3)</PresentationFormat>
  <Lines>0</Lines>
  <Paragraphs>167</Paragraphs>
  <Slides>25</Slides>
  <Notes>3</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25</vt:i4>
      </vt:variant>
    </vt:vector>
  </HeadingPairs>
  <TitlesOfParts>
    <vt:vector size="39" baseType="lpstr">
      <vt:lpstr>宋体</vt:lpstr>
      <vt:lpstr>Wingdings 2</vt:lpstr>
      <vt:lpstr>Calibri</vt:lpstr>
      <vt:lpstr>Times New Roman</vt:lpstr>
      <vt:lpstr>Arial</vt:lpstr>
      <vt:lpstr>GB Pinyinok-D</vt:lpstr>
      <vt:lpstr>Chalkboard</vt:lpstr>
      <vt:lpstr>微软雅黑</vt:lpstr>
      <vt:lpstr>华文楷体</vt:lpstr>
      <vt:lpstr>Kaiti SC</vt:lpstr>
      <vt:lpstr>Calibri Light</vt:lpstr>
      <vt:lpstr>默认设计模板</vt:lpstr>
      <vt:lpstr>1_A000120150209A07PWBG</vt:lpstr>
      <vt:lpstr>自定义设计方案</vt:lpstr>
      <vt:lpstr>第 6 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Asking why with "怎么 (zěnme) "</vt:lpstr>
      <vt:lpstr>Basic Usage</vt:lpstr>
      <vt:lpstr>Examples</vt:lpstr>
      <vt:lpstr>“Why So...” Usage Structure  Subj. + zěnme + zhème / nàme + Adj.  This use of 怎么 (zěnme) could be translated as either "how" or "why"; the actual meaning falls in the fuzzy region between the two.  In any case, it's used to express disbelief: how can (something) be so (adjective)?! </vt:lpstr>
      <vt:lpstr>Examples</vt:lpstr>
      <vt:lpstr>Ask and answer questions using ‘zenme’</vt:lpstr>
      <vt:lpstr>Reduplication of measure words</vt:lpstr>
      <vt:lpstr>Structure  Subj + MW + MW + Predicate  The reduplicated measure word should precede the predicate of the sentence, often a verb phrase or an adjective.  By far, the most commonly reduplicated measure words are 个个(gègè) (meaning "every one" of something) and 天天(tiāntiān) (meaning "every day").   For less common measure words, the meaning is still the same: "every" of something (for which the measure word applies).</vt:lpstr>
      <vt:lpstr>Examples</vt:lpstr>
      <vt:lpstr>Examples</vt:lpstr>
      <vt:lpstr>Describe the pictures using the newly-learned language points and words.</vt:lpstr>
      <vt:lpstr>Use the Reduplication of measure words to make up sentences.</vt:lpstr>
      <vt:lpstr>Cause and effect with " yīnwèi " and " suǒyǐ "</vt:lpstr>
      <vt:lpstr>Structure</vt:lpstr>
      <vt:lpstr>Examples</vt:lpstr>
      <vt:lpstr>Using 所以 (suǒyǐ) by Itself to Explain Results</vt:lpstr>
      <vt:lpstr>Structure: Reason, 所以 + Result</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dell</dc:creator>
  <cp:lastModifiedBy>Huimin HE</cp:lastModifiedBy>
  <cp:revision>156</cp:revision>
  <dcterms:created xsi:type="dcterms:W3CDTF">2013-01-25T01:44:00Z</dcterms:created>
  <dcterms:modified xsi:type="dcterms:W3CDTF">2020-10-14T07:16:20Z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