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30"/>
  </p:notesMasterIdLst>
  <p:sldIdLst>
    <p:sldId id="382" r:id="rId4"/>
    <p:sldId id="787" r:id="rId5"/>
    <p:sldId id="788" r:id="rId6"/>
    <p:sldId id="387" r:id="rId7"/>
    <p:sldId id="811" r:id="rId8"/>
    <p:sldId id="812" r:id="rId9"/>
    <p:sldId id="813" r:id="rId10"/>
    <p:sldId id="814" r:id="rId11"/>
    <p:sldId id="815" r:id="rId12"/>
    <p:sldId id="816" r:id="rId13"/>
    <p:sldId id="822" r:id="rId14"/>
    <p:sldId id="819" r:id="rId15"/>
    <p:sldId id="817" r:id="rId16"/>
    <p:sldId id="833" r:id="rId17"/>
    <p:sldId id="834" r:id="rId18"/>
    <p:sldId id="835" r:id="rId19"/>
    <p:sldId id="836" r:id="rId20"/>
    <p:sldId id="823" r:id="rId21"/>
    <p:sldId id="824" r:id="rId22"/>
    <p:sldId id="825" r:id="rId23"/>
    <p:sldId id="826" r:id="rId24"/>
    <p:sldId id="827" r:id="rId25"/>
    <p:sldId id="828" r:id="rId26"/>
    <p:sldId id="830" r:id="rId27"/>
    <p:sldId id="829" r:id="rId28"/>
    <p:sldId id="831" r:id="rId29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31"/>
    </p:embeddedFont>
    <p:embeddedFont>
      <p:font typeface="华文楷体" panose="02010600040101010101" pitchFamily="2" charset="-122"/>
      <p:regular r:id="rId32"/>
    </p:embeddedFont>
    <p:embeddedFont>
      <p:font typeface="宋体" panose="02010600030101010101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Wingdings 2" pitchFamily="2" charset="2"/>
      <p:regular r:id="rId4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432" y="192"/>
      </p:cViewPr>
      <p:guideLst>
        <p:guide orient="horz" pos="247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19:01.4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7064 9304 24575,'27'10'0,"-9"-2"0,5 6 0,-12-5 0,-2-5 0,-2 2 0,-1-3 0,1 4 0,-1 0 0,-2-1 0,2 1 0,3 8 0,-1-6 0,1 3 0,-6-9 0</inkml:trace>
  <inkml:trace contextRef="#ctx0" brushRef="#br1" timeOffset="197285.99">5186 11734 24575,'0'14'0,"0"11"0,0-7 0,0 4 0,0-9 0,0-5 0,0 7 0,0-5 0,0 0 0,0 0 0,3-4 0,-3 6 0,3 1 0,3 11 0,-4-4 0,3-1 0,-5-3 0,4 5 0,1 4 0,0 13 0,-1-13 0,-4-2 0,0-14 0,0 3 0,0 1 0,0 1 0,0 21 0,0-14 0,0 16 0,0-17 0,4 1 0,-3 6 0,7 3 0,-7 1 0,3 14 0,-4-9 0,0 11 0,0-13 0,0 1 0,0 15 0,0-12 0,0-2 0,0 1 0,0-4 0,3-13 0,-3 3 0,3-7 0,1 18 0,-3-23 0,7 30 0,-7-30 0,3 16 0,-1-11 0,-2-3 0,4 8 0,-4 0 0,2 0 0,-3 0 0,4 4 0,-3-2 0,3 4 0,-4-1 0,0-8 0,8 30 0,-2-7 0,-2-8 0,0 1 0,4 18 0,-7-8 0,7-1 0,-7-20 0,3 1 0,-1-16 0,-2 6 0,5-7 0,-6 3 0,3-4 0,-3 1 0,3 0 0,-2-1 0,2 1 0,-3-1 0,3 6 0,0-4 0,1 5 0,-1-7 0,0-2 0,0 2 0,1-6 0,-1 3 0</inkml:trace>
  <inkml:trace contextRef="#ctx0" brushRef="#br1" timeOffset="204171.99">9046 13570 24575,'37'0'0,"0"0"0,8 0 0,-6 0 0,-3 0 0,-9 0 0,-2 0 0,8 0 0,4 0 0,14 0 0,-14 0 0,-4 0 0,-2 0 0,14 0 0,-8 0 0,5 0 0,-16 0 0,6 0 0,3 0 0,5 0 0,-2 0 0,-2 0 0,-11 0 0,8 0 0,-7 0 0,-2 0 0,-7 0 0,-6 0 0,4 0 0,-6 0 0,6 0 0,-5 0 0,-3 0 0,2 0 0,-5 0 0,-1 0 0</inkml:trace>
  <inkml:trace contextRef="#ctx0" brushRef="#br1" timeOffset="101939.27">3232 13697 24575,'40'0'0,"0"0"0,-5-3 0,3 0 0,1 2 0,3 1 0,-2-1-672,3-2 1,-3 0 671,-9 3 0,-2 0 0,14 0 437,-9-5-437,0 4 0,-1-4 223,-6 5-223,6-2 0,4-1 0,0 0 0,0 0 0,7-2 0,1 0 0,13 3 0,-4-1 0,-3-6 341,-16 9 1,2-1-342,-1-3 0,1-2 0,17 2 0,5 0 0,-14-1 0,0 0 0,0 1-353,14 0 1,-4-1 352,-8-2 0,-6 1 0,4 4 0,-15-1 0,1 0 0,16 3 0,9-5 0,-17 0 0,6-1 0,-1 1 0,15-2 0,1 0 0,-10-1 0,2 0 0,-5 1 352,1 4 1,-5 0-353,-8-3 0,-3 0 0,8-1 0,-8 3 0,3 1 0,3-3 0,0 2 0,0 3 0,1 0 0,9-4 0,-2 0 0,9 4 0,-8-4 0,2 0 0,-15 4 0,2 1 0,0-3 0,0 1 0,2 1 0,-2 2 0,8-1 0,-10 0 0,-9 0 0,5 0 0,3 0 0,-4 0 0,2 0 0,23 0 0,4 0 0,-8 0 0,0 0 0,4 0 0,1 0 0,-15 0 0,1 0 0,-2 0-650,6 0 1,-2 0 649,3 0 0,-2 0 0,11 0-280,-13 0 0,7 0 1,-2 0 279,8 0 0,1 0 0,-12 0 0,3 0 0,1 0 0,-3 0 0,1 0 0,-2 0 0,0 0 0,-2 0 0,-1 0 0,-1 0 0,1 0 0,0 0 0,-2 0 0,5 0 0,-3 0 0,-5 0 0,-3 0 0,20 0 0,-20 2 0,0 1 0,10 2 0,1 2 0,-3 2 0,-8 2 1241,16 0-1241,-2 4 0,-8-8 0,0-2 0,-9 1 0,1 0 0,23 2 0,-3-2 0,-11-5 0,-10 1 0,7 1 0,7 1 0,9 1 0,2 0 0,-5 1 0,-5-1 0,-3 0 0,4 0-697,10 2 1,5 0-1,1 1 1,-8-1 696,-12 0 0,-5-1 0,5 2-178,5 3 1,5 3 0,4 1 0,-3 0 0,-4 0 177,5 2 0,-4 0 0,4 0-66,-8-3 0,3 0 0,1 1 0,2-2 1,-2-2 65,1-2 0,2-2 0,-2-2 0,-1-1 0,-5-1 0,2-1 0,-5-3 0,5 0-729,-1 1 1,7 0 0,1 0-1,-1 0 1,-7 0 728,-1 0 0,-4 0 0,-1 0 0,14 0 0,2 0 194,-8 0 1,2 0 0,-2 0-195,5 0 0,0 0 48,-11 0 0,1 0 0,1 0-48,4 0 0,2 0 0,-3 0 0,8 0 0,1 0 0,-9 0 0,3 0 0,1 0 0,9 0 0,1 0 0,-2 0 0,-8 0 0,-2 0 0,1 0-481,6 0 0,0 0 0,-2 0 481,-10 0 0,-1 0 0,-4 0 0,2 0 0,0 0 1381,17 0 1,1 0-1382,-18 0 0,-1 0 0,6 0 0,-4 0 0,-8 0 0,1 0 0,3 0 0,15 0 0,-16 0 0,1 0 0,14 0 1991,-6 0-1991,8 0 348,-20 0 1,2 0-349,11 0 0,0 0 0,-12 0 0,-1 0 1271,10 0 1,0 0-1272,-8 0 0,-3 0 0,19 0 0,-15 0 0,2 0 454,3 0-1,-2 0-453,16 0 0,-18 2 0,-4 0 354,-13-1-354,-4 3 0,-10-4 0,13 0 0,-12 0 0,7 0 0,2 0 0,6 0 0,6 0 0,1 0 0,-14 0 0,9 0 0,-15 0 0,7 0 0,9 0 0,-15 0 0,13 0 0,-22 0 0</inkml:trace>
  <inkml:trace contextRef="#ctx0" brushRef="#br0" timeOffset="112550.27">3322 13631 24575,'56'0'0,"1"0"0,-21 0 0,7 0 0,-4 0 0,11 0 0,6 0 0,3 0 0,0 0 0,-3 0 0,-7 0-394,4 0 1,-7 0-1,1 0 1,7 0 393,-8 0 0,7 0 0,3 1 0,2-1 0,0 1 0,-3-1 0,-5 2 0,-6-1 0,14 2 0,-9 1 0,1 0 0,9 0 0,1 0 0,-10 3 511,4 11-511,-22-5 260,17-6-260,-13-3 0,-1-4 0,5 0 0,-12 0 0,7 0 803,5 0-803,-18 0 0,17 0 0,-19 0 0,21 0 0,4 0 0,-4 0 0,11 0 0,4 0 0,-18 1 0,-1-2 0,10-1 0,3-2 0,6 1 0,-1-1-546,-12 0 0,-1 0 546,-2 0 0,-2 2 0,17 2 0,-15 0 0,-1 0 0,12 0 0,0 0 0,-1 0 0,1 0 0,-6 0 0,1 0 0,11 0 0,-1 0 0,-1 0 0,2 0 0,-13 0 0,0 0 0,-3 0 0,-4 0 0,5 0 0,1 4 0,-6 1 0,-1 0 1092,-11-1-1092,-12-4 0,17 0 0,-14 0 0,16 0 0,-14 0 0,7 0 0,9 0 0,3 0 0,8 0 0,10 0 0,-1 0 0,-3 0 0,-14 0 0,1 0 0,-2 0 0,-2 0 0,15 0 0,-15 0 0,-1 0 0,13 0 0,-12 0 0,1 0 0,14 0 0,-14 0 0,-2 0 0,3 0 0,7 0 0,14 0 0,-10 0 0,8 0 0,-25 0 0,-15 0 0,-6 0 0,-2 0 0,27 0 0,16 0 0,5 0 0,-17-3 0,3-1 0,9 4 0,10 0 0,1 0 0,-8-1 0,0-2 0,-2 0-584,-1 2 0,3 2 0,-6-1 584,-9 0 0,1 0 0,4 0 0,10 0 0,4 0 0,-1 0 0,-6 0 0,0 0 0,-4 0 0,6 0-407,-5 0 0,6 0 1,3 0-1,1 0 0,-2 0 1,-5 0 406,7 0 0,-2 0 0,-4 0 0,-4 0-822,-5 0 0,-3 0 1,2 0 821,4 0 0,4 0 0,-1 0 0,-6 0 0,3 0 0,-4 0 0,6 0 0,3 0 0,4 0 0,-2 0-25,-20 0 0,-1 0 25,4 0 0,-3 0 0,2 0 1288,-7 0-1288,7 2 0,2 0 0,1-1 1128,-3 1 0,4 0-1128,-2-2 0,1 0 0,13 0 0,2 0 0,2 0 0,0 0 1261,-1 0 1,0 0-1262,-8-1 0,0 2 0,2 2 0,2 1 0,-8-4 0,1 0 0,-2 2 0,11 4 0,-3 1 0,-1-6 0,-3-1 0,10 6 0,4 0 0,2-1 0,-25-3 0,1-1 0,13 4 0,8 2 0,-6-2 0,-6-4 0,-1 0-3,13 2 0,1 0 3,-9-3 0,-1 0 0,0 0 0,2 0 0,0 0 0,4 0 0,-4 0 0,-1 0 0,1 0 0,-5 0 0,6 0 0,1 0 0,-7 0 0,2 0 0,0 0 0,-3 0 0,7 0 0,0 0 0,-5 0 0,9 0 0,-2 0-178,-6 0 0,2 1 1,-5-2 177,-8-2 0,-3 0 0,4-1 0,3-1 0,4-1 0,6-1 0,-3 0 275,11-1 0,1 1-275,-5 2 0,3 0 0,-8 1 0,-10 1 0,-6 1 0,15 2 78,-23 0-78,2 0 551,-5 0-551,2 0 0,8-3 0,-2-1 0,17-4 0,-4-1 0,10 0 0,-19 4 0,5-3 0,-18 7 0,-6-3 0,9 4 0,-16 0 0,6-3 0,-6 2 0,1-2 0,-2 3 0,-4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07:54:13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 3914 24575,'0'38'0,"0"0"0,5 16 0,-4 3 0,8-30 0,-8 5 0,3-13 0,1 21 0,1-11 0,4 5 0,-4-9 0,3 8 0,-2-11 0,3 17 0,3-21 0,-4 8 0,1-9 0,-2-1 0,-2-6 0,4-7 0,0-6 0,29-14 0,-11 3 0,2-1 0,9-4 0,4-1 0,6-5 0,4-1 0,-8 6 0,4 0 0,-2 0 0,-7 1 0,-2 0 0,1 1 0,18-6 0,-5 2 0,-21 6 0,-6 4 0,-7 3 0,14-5 0,-2 0 0,0 0 0,-6 5 0,-16 3 0,3 5 0,-4-5 0,-1 6 0,-2-3 0,-1 3 0</inkml:trace>
  <inkml:trace contextRef="#ctx0" brushRef="#br0" timeOffset="2000">1147 3821 24575,'0'17'0,"12"21"0,6 14 0,7 2 0,-13-25 0,0 0 0,4-3 0,-1-1 0,-4 6 0,-1 0 0,6 0 0,0-1 0,0 13 0,-2-10 0,-4-8 0,4 10 0,-3-7 0,4 12 0,3-5 0,-5 1 0,5-2 0,-8-9 0,-2-12 0,-1 1 0,0-3 0,-3 2 0,1-3 0,-4-1 0,2-2 0,0-1 0,-2 1 0,4-1 0,-4 1 0,5-3 0,-5 1 0,5-1 0,-3 0 0,4 1 0,-1-1 0,1 8 0,-1-4 0,-2 5 0,-1-7 0,-3-2 0,0-1 0</inkml:trace>
  <inkml:trace contextRef="#ctx0" brushRef="#br0" timeOffset="15184">8636 4035 24575,'32'-13'0,"0"1"0,2-2 0,5-3 0,2 2 0,-2 7 0,-11 4 0,9 3 0,2 2 0,9-1 0,-12 1 0,0 0 0,-4 3 0,-17 3 0,-8-1 0,-1 1 0,14 4 0,-11-3 0,16 4 0,-12-4 0,4 5 0,-1-1 0,4 16 0,-8-15 0,3 15 0,-11-9 0,0 1 0,-3 20 0,-2 13 0,1-6 0,0 6 0,-3-1 0,-3 9 0,-2-8 0,-5-19 0,-1-5 0,-11 23 0,-1-9 0,17-34 0,-9 15 0,6-10 0,-4 9 0,-1 2 0,3-6 0,-7 11 0,9-15 0,3-5 0,2-1 0,4-2 0,-3 3 0,-1 2 0,3-4 0,-5 2 0,5-5 0,1-1 0,-3 0 0,5-4 0,1-7 0,4 0 0,2-3 0,4 1 0,-3 1 0,5 2 0,-5 3 0,12 0 0,-11-1 0,7 0 0,0-1 0,1 4 0,1-5 0,-3 5 0,3-5 0,6 2 0,2-4 0,-4 3 0,-5-3 0,-3 7 0,29-14 0,-15 8 0,11-8 0,-23 11 0,-6-5 0,3 3 0,4 0 0,-3-1 0,17-2 0,-14 4 0,11-6 0,-10 11 0,-9-3 0,4 3 0,-5 0 0,-3 0 0,-2 0 0</inkml:trace>
  <inkml:trace contextRef="#ctx0" brushRef="#br0" timeOffset="28007">12301 3927 24575,'39'0'0,"-22"0"0,23 0 0,-27 0 0,-1 0 0,8 0 0,-7 0 0,3 0 0,0 0 0,11 14 0,3 2 0,1 4 0,-10-4 0,-14-9 0,-4-1 0,-3 1 0,0 2 0,0 4 0,-6 9 0,-2 1 0,-3-4 0,-1 0 0,6-11 0,-3 9 0,-19 15 0,2-1 0,-9 8 0,13-13 0,7-10 0,7-1 0,-2-2 0,3-6 0,4-4 0,0-7 0,6-8 0,0 4 0,4-8 0,-1 12 0,1-5 0,-1 8 0,1-2 0,0 3 0,2-2 0,45-11 0,-15 2 0,-7 4 0,-1 1 0,-6 1 0,-13 5 0,-6 0 0,1 0 0,5 0 0,5 3 0,2-3 0,-2 6 0,-6-5 0,1 6 0,-1-3 0,1 0 0,-3 2 0,-5-2 0,-1 5 0,-3 1 0,0 0 0,0 0 0,0-4 0,0 1 0,0-1 0,3 10 0,1 0 0,0 6 0,7 21 0,-9-25 0,5 15 0,-7-26 0,0 8 0,0-6 0,0 6 0,-3-9 0,2 1 0,-5-3 0,2 1 0,-2-1 0,-4 5 0,3-4 0,0 3 0,-2-4 0,5 3 0,-8-1 0,-5 4 0,-5 0 0,4-3 0,-5 3 0,15-9 0,-16 11 0,14-11 0,-15 7 0,-2-1 0,10-5 0,-9 5 0,16-7 0,3 0 0,-3 0 0,1 0 0,-6 0 0,0 0 0,-3 0 0,5 0 0,2 0 0,-1 0 0,4 0 0,-1 0 0,5 0 0,1 0 0</inkml:trace>
  <inkml:trace contextRef="#ctx0" brushRef="#br0" timeOffset="40983">18880 3912 24575,'0'25'0,"0"-5"0,0 15 0,0-11 0,0-3 0,0-5 0,4 8 0,-3 18 0,3-2 0,-4 6 0,0-20 0,0-13 0,4 26 0,2-5 0,1 6 0,0 2 0,4 9 0,3 6 0,-9-31 0,2-10 0,-6-4 0,2-3 0,-3 1 0,0-3 0,0 2 0,0-2 0,3-3 0,-3 1 0,3-1 0,-3 3 0,3-4 0,-2 6 0,2-5 0,0 6 0,-3-1 0,3-2 0,0 3 0,-2-4 0,2 1 0,-3-6 0,0 1 0,0-5 0</inkml:trace>
  <inkml:trace contextRef="#ctx0" brushRef="#br0" timeOffset="48058">3498 10083 24575,'0'33'0,"0"-1"0,0 1 0,0-10 0,0-13 0,0-4 0,0 17 0,0-5 0,0 19 0,0-15 0,4 6 0,1 9 0,3-12 0,-3 12 0,3-4 0,-3-12 0,0 19 0,12 3 0,-11-13 0,-1 1 0,10 13 0,-7 3 0,-8-31 0,6 21 0,-4-5 0,5 7 0,-2-7 0,0 11 0,1-12 0,-2 10 0,0-23 0,-3-2 0,3 1 0,-1-6 0,-2 16 0,5-9 0,-5 14 0,6-15 0,-6-3 0,2-4 0,0 5 0,-2-4 0,1 9 0,-2-5 0,4 4 0,-3 2 0,3-4 0,-4 1 0,4 0 0,1 18 0,7 1 0,-3-2 0,-1 1 0,2 3 0,2 11 0,-8-32 0,-3 7 0,7 3 0,-3 15 0,4 2 0,1-8 0,-4-4 0,3 0 0,-4-9 0,5 13 0,-5-16 0,1-5 0,-2-2 0,5-3 0,-1-1 0,1-1 0,-2 1 0,-1-3 0,1 2 0,-1-2 0,9 5 0,-6-4 0,14 6 0,-14-11 0,18 5 0,-17-7 0,14 3 0,-8-4 0,5 4 0,1-3 0,-1 3 0,-9-4 0,39 0 0,9 0 0,-16 0 0,4 0 0,3 0 0,-2 0 0,-12 2 0,-2 0 0,3-2 0,-2 1 0,8 3 0,-3-4 0,17 0 0,-26 0 0,1 0 0,3 0 0,1 0 0,-3 0 0,1 0 0,12 0 0,0 0 0,-11 0 0,-1 0 0,9 0 0,-2 0 0,6-5 0,-14 4 0,0-9 0,15 3 0,-19 1 0,10 1 0,-14 1 0,-6 3 0,5-7 0,-4 7 0,-2-3 0,1 0 0,35-7 0,-21 5 0,3-3 0,0 1 0,-1 2 0,16-2 0,-7-3 0,1 5 0,7-5 0,0 0 0,-16 3 0,7 0 0,-6 2 0,-29 6 0,-2 0 0,3 0 0,-4 0 0,1 0 0,-1 0 0,1 0 0,0 0 0,8 0 0,-4 0 0,5 0 0,-6 0 0,-4 0 0,1 0 0,5 3 0,-4-3 0,5 3 0,-7-3 0,4-8 0,-2 3 0,7-11 0,2-5 0,2 1 0,3-6 0,-10 14 0,5-5 0,-1 0 0,-2 3 0,1-1 0,-8 8 0,-1-7 0,1 2 0,-3-8 0,1 6 0,-4 2 0,10-14 0,-9 3 0,10-8 0,-11 5 0,3 9 0,-4-1 0,0 0 0,0 2 0,0 4 0,3-13 0,-3 15 0,3-11 0,-3 14 0,10-25 0,-5 11 0,6-7 0,-1-2 0,-1 2 0,2-17 0,-4 23 0,-6-3 0,3 7 0,0-8 0,-3 11 0,7-40 0,-7 27 0,3-5 0,0 0 0,-3 4 0,3-3 0,-4 11 0,4-1 0,-3 6 0,3 1 0,-4 8 0,0-5 0,0 4 0,0-10 0,2 0 0,-1 3 0,2-7 0,-3 1 0,0-7 0,0-7 0,0 7 0,0 2 0,0-11 0,0 20 0,0-14 0,0 3 0,0 2 0,0-6 0,-4 7 0,-1 12 0,-12-21 0,2 12 0,-2-11 0,-4 7 0,11 11 0,-7-10 0,4 15 0,7-3 0,-5 4 0,7 5 0,-3 1 0,-14-6 0,11 7 0,-17-11 0,7 8 0,0 0 0,-13-4 0,-25 4 0,16-1 0,-15 2 0,2 4 0,22 0 0,-13-2 0,-4-1 0,12 0 0,-1-1 0,-2 0 0,-3 0 0,2-1-204,-3-2 0,2 0 204,0 4 0,-4-1 0,-1-4 0,-5-2 0,8 2 0,14 3 0,1 1 0,-13-3 0,-6-1 0,16 1 0,20 3 0,-26 2 0,10 1 0,-23-2 0,21-1 0,3 3 0,7-3 408,7 4-408,0 0 0,-1 0 0,-4 0 0,1 0 0,-20 0 0,26 0 0,-20 0 0,-5 0 0,5 0 0,-10 0 0,-1 0 0,7 0 0,-24 0 0,34 0 0,6 0 0,-13 0 0,6 0 0,-8 0 0,7 0 0,2 0 0,13 0 0,-20 0 0,21 0 0,-21 0 0,6 3 0,-2 1 0,-13 8 0,14-6 0,2 6 0,9-11 0,-9 11 0,-1-5 0,-1 6 0,-12-2 0,10 0 0,0 1 0,-12-3 0,14 3 0,0-2 0,-6-9 0,18 3 0,-31-4 0,33 0 0,-12 0 0,16 0 0,4 0 0,-1 0 0,-3 0 0,3 0 0,-5 0 0,1-3 0,1-1 0,1 1 0,2-3 0,-3 5 0,3-2 0,-3 0 0,-4 2 0,5-2 0,-5 0 0,7 3 0,-7-3 0,5 3 0,-6-3 0,9 2 0,-6-6 0,1 3 0,-1-3 0,0 0 0,4 3 0,-1 1 0,5 3 0,1 0 0</inkml:trace>
  <inkml:trace contextRef="#ctx0" brushRef="#br0" timeOffset="51885">4757 10371 24575,'0'40'0,"0"-5"0,0-1 0,0-9 0,0-4 0,7 15 0,-5-14 0,5 10 0,-7-18 0,3-6 0,-3 1 0,3 1 0,-3 3 0,0 0 0,0 0 0,0-3 0,0 16 0,0 0 0,0 12 0,0-9 0,0-9 0,0-7 0,0 12 0,0-4 0,0 2 0,0-1 0,0 2 0,0-9 0,4 13 0,-3-18 0,3 3 0,-4 1 0,3 3 0,-2 4 0,2-4 0,-3-2 0,0-4 0,0 10 0,0-6 0,0 20 0,0-22 0,0 10 0,0-13 0,0-1 0,0-1 0,0 1 0,0 3 0,0-4 0,0 5 0,0-4 0,0-5 0,0 2 0</inkml:trace>
  <inkml:trace contextRef="#ctx0" brushRef="#br0" timeOffset="54979">3965 11143 24575,'12'0'0,"24"0"0,-13 0 0,18 0 0,-23 0 0,-1 0 0,25 0 0,-19 0 0,19 0 0,-16 0 0,24 0 0,-9 0 0,9 0 0,-10 0 0,5 0 0,0 0 0,2 0 0,-16 0 0,0 0 0,21 0 0,1 0 0,-17-3 0,-2 1 0,24 1 0,-3-4 0,-34 5 0,3 0 0,-1 0 0,6 0 0,-10 0 0,5 0 0,7 0 0,-1 0 0,7 0 0,-15 0 0,-3 0 0,2 0 0,7 0 0,6 0 0,-6 0 0,7 0 0,-4 0 0,-6 0 0,-2 0 0,-14 0 0,1 0 0,3 0 0,3 0 0,15 0 0,-9 0 0,11 0 0,-12 0 0,-2 0 0,1 0 0,1 0 0,13 0 0,-9 0 0,19 0 0,-25 0 0,9 0 0,-7 0 0,-2 0 0,5 0 0,-6 0 0,-5 0 0,11 0 0,-9 0 0,5 0 0,-3 0 0,-9 0 0,6 0 0,-7 0 0,3 0 0,-1 0 0,1 0 0,1 0 0,1 0 0,-5 0 0,6 0 0,0 0 0,2 0 0,-1 0 0,13 0 0,5 0 0,11 0 0,-9 0 0,-8 0 0,-16 0 0,0 0 0,5-3 0,-3 2 0,9-2 0,-10 3 0,-1 0 0,-7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D7765113-BBA6-4C8C-89C6-74646891AE99}" type="datetime1">
              <a:rPr lang="zh-CN" altLang="en-US"/>
              <a:pPr>
                <a:defRPr/>
              </a:pPr>
              <a:t>2020/9/15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CD26FBB5-2944-48DF-92DB-F7E4A63FB987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6623E4-F187-4C1F-86AB-CDF2E1116708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AFDB4-5A1A-420B-89D3-C5C8A50A6F23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3E339-77BE-4074-9AB8-52FA943D9FA2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3C5DE-3649-4C25-A4F0-3951ECE4045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4BED9-90AF-4DF2-9ED2-2C5B064DE39A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F6BF4-71B1-4A14-9CF6-427A9700657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E82C17-524E-41D4-A542-646914153234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3F8AD-17E5-4736-97CC-2DD978561DA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1170A8-2083-43C7-96CA-19A1FE685A00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7EB7E-88C7-46A4-95B1-906B8F8426E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A23BF0-4215-4AEA-BAF2-EC0A83E03E37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E46F1-AD11-4D5B-92C4-651DCC32AA2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BF802-A75C-4E2B-94B9-8CD1A5C4BC67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DD4F0-B48B-4136-9AF7-8F7B462ABA06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64ABAB-FA34-47A8-9D61-D475561630A5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252CA-F43A-46AD-83E7-0F3F31EA39CA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466A9-D539-4B4A-9D61-37F9F5322D63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BBE32-E37C-4E4D-9DD2-7E86302FC13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AD72A-D763-460B-97B1-666041A1EBB5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5BC34-579B-4DB2-92D6-F84142769B9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7EC8F-8CA4-4550-A548-C79337716931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A8C5A-B953-44F5-92DB-A870E7384BE3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39759-C399-4F74-8C8C-BD07DB3BA3DB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B0307-9B64-4E08-8DF5-8E1144D6A73E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D02C6-0077-40AF-9271-105AEA3A9D10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B8CBA9-9B22-4A18-A005-D673D1EC344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FE157-3476-4C39-ACA4-D2C20A421C6D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B6D492-556B-4552-99E4-7753C20692D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1BB6F-464E-4223-A2BD-B7F07EB148A8}" type="datetime1">
              <a:rPr lang="zh-CN" altLang="en-US"/>
              <a:pPr>
                <a:defRPr/>
              </a:pPr>
              <a:t>2020/9/15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D183C-81E9-4948-A255-F775CA624398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FF9A5-6064-46F0-8346-EA9044C87D16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1F942-EFAF-49E7-8ECB-55B718C5D996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5E7CD-0F8D-40F2-9870-A407A8510C62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4FF49-BF21-4D20-B3AC-FCE2BED5B92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9BB5C-71F3-49AD-9390-0E8E028FD56C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98D6F-85A2-4CE0-AF74-77FF2D794C4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4241D-40F2-419D-96D9-90842BD33E1B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CC7E3-30B7-484D-8E0F-9E22B44DAE3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086DB-E6A1-4471-8B0B-314565A836C8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A27F5-EFB3-403C-8719-F9BB9C99FF6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C50F4-8CDC-463B-8BF6-D79B5A7A0DC5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16411-83FF-444B-9296-6098CC6A7E7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952C8-E1D6-43FE-8128-4117F562B836}" type="datetime1">
              <a:rPr lang="zh-CN" altLang="en-US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8A44E-F0AE-41D2-AB0C-DD5A940BE76A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A026B313-EAAE-4D41-B237-11D0763A36AB}" type="datetime1">
              <a:rPr lang="zh-CN" altLang="en-US"/>
              <a:pPr>
                <a:defRPr/>
              </a:pPr>
              <a:t>2020/9/15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ACA1F3-C732-4F8A-9A6B-C4C0B6C621C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972EB81-C130-4D22-8D5A-2CAA9E8802EC}" type="datetime1">
              <a:rPr lang="zh-CN" altLang="en-US"/>
              <a:pPr>
                <a:defRPr/>
              </a:pPr>
              <a:t>2020/9/15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03681CB-C8B3-4ADC-9E51-D13AEACE9FF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allsetlearning.com/chinese/grammar/Expressing_%22then%22_with_%22jiu%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allsetlearning.com/chinese/grammar/Moderating_positive_adjectives_with_%22hai%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allsetlearning.com/chinese/grammar/Asking_how_something_is_with_%22zenmeyang%2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5</a:t>
            </a:r>
            <a:r>
              <a:rPr lang="en-US" altLang="zh-CN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就买这件吧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3987875" y="159539"/>
            <a:ext cx="3005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xiūxi </a:t>
            </a:r>
            <a:endParaRPr lang="zh-CN" altLang="en-US" sz="9600" b="1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1155038" y="639227"/>
            <a:ext cx="2073637" cy="967843"/>
            <a:chOff x="0" y="0"/>
            <a:chExt cx="1475091" cy="529187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176825" y="35591"/>
              <a:ext cx="1298266" cy="45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4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休息</a:t>
              </a:r>
              <a:endParaRPr lang="zh-CN" altLang="en-US" sz="4800" dirty="0"/>
            </a:p>
          </p:txBody>
        </p:sp>
      </p:grpSp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6468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xi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xià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休息一下</a:t>
            </a:r>
          </a:p>
        </p:txBody>
      </p:sp>
      <p:sp>
        <p:nvSpPr>
          <p:cNvPr id="31" name="文本框 152">
            <a:extLst>
              <a:ext uri="{FF2B5EF4-FFF2-40B4-BE49-F238E27FC236}">
                <a16:creationId xmlns:a16="http://schemas.microsoft.com/office/drawing/2014/main" id="{1A1D051E-10BC-2B4D-A8B8-DFD9C820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471" y="2268198"/>
            <a:ext cx="33089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zǎo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diǎn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xi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早点休息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8194" name="Picture 2" descr="明明只是坐着躺着，肩颈腰怎么就痛了？ - 知乎">
            <a:extLst>
              <a:ext uri="{FF2B5EF4-FFF2-40B4-BE49-F238E27FC236}">
                <a16:creationId xmlns:a16="http://schemas.microsoft.com/office/drawing/2014/main" id="{34A0BF3F-6E29-BF4F-A70C-B1BE1EDC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08" y="3824472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早点休息晚安好梦图片(第1页) - 一起扣扣网">
            <a:extLst>
              <a:ext uri="{FF2B5EF4-FFF2-40B4-BE49-F238E27FC236}">
                <a16:creationId xmlns:a16="http://schemas.microsoft.com/office/drawing/2014/main" id="{3AE9EE74-093B-1B43-A3D3-26CCA7ED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75" y="4104167"/>
            <a:ext cx="1903228" cy="19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7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2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9AFF4-3155-9B4A-B421-2EB85E20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ADDBC12B-C2E7-1C4C-992B-A3A7850DE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6097"/>
            <a:ext cx="8229600" cy="422182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A65271A-41DE-1242-BAC4-F2236D48415B}"/>
                  </a:ext>
                </a:extLst>
              </p14:cNvPr>
              <p14:cNvContentPartPr/>
              <p14:nvPr/>
            </p14:nvContentPartPr>
            <p14:xfrm>
              <a:off x="326160" y="1375560"/>
              <a:ext cx="6507000" cy="29732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A65271A-41DE-1242-BAC4-F2236D484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00" y="1366200"/>
                <a:ext cx="6525720" cy="29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63720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36D6F5-0C2F-7845-8240-0C3D282E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68E53A-453B-6E45-B375-A9EAFD5959D6}"/>
              </a:ext>
            </a:extLst>
          </p:cNvPr>
          <p:cNvSpPr txBox="1"/>
          <p:nvPr/>
        </p:nvSpPr>
        <p:spPr>
          <a:xfrm>
            <a:off x="850607" y="1739007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</a:t>
            </a:r>
            <a:r>
              <a:rPr lang="zh-CN" altLang="en-US" sz="2800" dirty="0">
                <a:highlight>
                  <a:srgbClr val="FFFF00"/>
                </a:highlight>
              </a:rPr>
              <a:t>有点儿 </a:t>
            </a:r>
            <a:r>
              <a:rPr lang="en-US" altLang="zh-CN" sz="2800" dirty="0">
                <a:highlight>
                  <a:srgbClr val="FFFF00"/>
                </a:highlight>
              </a:rPr>
              <a:t>(</a:t>
            </a:r>
            <a:r>
              <a:rPr lang="en-US" altLang="zh-CN" sz="2800" dirty="0" err="1">
                <a:highlight>
                  <a:srgbClr val="FFFF00"/>
                </a:highlight>
              </a:rPr>
              <a:t>yǒudiǎnr</a:t>
            </a:r>
            <a:r>
              <a:rPr lang="en-US" altLang="zh-CN" sz="2800" dirty="0">
                <a:highlight>
                  <a:srgbClr val="FFFF00"/>
                </a:highlight>
              </a:rPr>
              <a:t>)</a:t>
            </a:r>
            <a:r>
              <a:rPr lang="en-US" altLang="zh-CN" sz="2800" dirty="0"/>
              <a:t> + Adj.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C720427-61C1-AF4C-84BF-B798E437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56" y="2331035"/>
            <a:ext cx="7841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tiānqì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rè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。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宋体" pitchFamily="2" charset="-122"/>
              </a:rPr>
              <a:t>今天</a:t>
            </a:r>
            <a:r>
              <a:rPr lang="en-US" altLang="zh-CN" sz="2800" b="1" dirty="0">
                <a:latin typeface="宋体" pitchFamily="2" charset="-122"/>
              </a:rPr>
              <a:t>   </a:t>
            </a:r>
            <a:r>
              <a:rPr lang="zh-CN" altLang="en-US" sz="2800" b="1" dirty="0">
                <a:latin typeface="宋体" pitchFamily="2" charset="-122"/>
              </a:rPr>
              <a:t>天气 </a:t>
            </a:r>
            <a:r>
              <a:rPr lang="en-US" altLang="zh-CN" sz="2800" b="1" dirty="0">
                <a:latin typeface="宋体" pitchFamily="2" charset="-122"/>
              </a:rPr>
              <a:t> </a:t>
            </a:r>
            <a:r>
              <a:rPr lang="zh-CN" altLang="en-US" sz="2800" b="1" dirty="0">
                <a:latin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有点儿</a:t>
            </a:r>
            <a:r>
              <a:rPr lang="zh-CN" altLang="en-US" sz="2800" b="1" dirty="0">
                <a:latin typeface="宋体" pitchFamily="2" charset="-122"/>
              </a:rPr>
              <a:t>  热。 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67A14B-B75D-7547-B1E0-D4EBCF6DE9B9}"/>
              </a:ext>
            </a:extLst>
          </p:cNvPr>
          <p:cNvSpPr txBox="1"/>
          <p:nvPr/>
        </p:nvSpPr>
        <p:spPr>
          <a:xfrm>
            <a:off x="850606" y="3530009"/>
            <a:ext cx="658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shuōhuà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kuài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。 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宋体" pitchFamily="2" charset="-122"/>
              </a:rPr>
              <a:t>你   说话 </a:t>
            </a:r>
            <a:r>
              <a:rPr lang="en-US" altLang="zh-CN" sz="2800" b="1" dirty="0">
                <a:latin typeface="宋体" pitchFamily="2" charset="-122"/>
              </a:rPr>
              <a:t>  </a:t>
            </a:r>
            <a:r>
              <a:rPr lang="zh-CN" altLang="en-US" sz="2800" b="1" dirty="0">
                <a:latin typeface="宋体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有点儿   </a:t>
            </a:r>
            <a:r>
              <a:rPr lang="zh-CN" altLang="en-US" sz="2800" b="1" dirty="0">
                <a:latin typeface="宋体" pitchFamily="2" charset="-122"/>
              </a:rPr>
              <a:t>快。  </a:t>
            </a:r>
            <a:r>
              <a:rPr lang="zh-CN" altLang="en-US" b="1" dirty="0"/>
              <a:t>       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7BABD2C-630E-0F4D-9843-8C3E4216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55" y="4718782"/>
            <a:ext cx="7378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Zhè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jiàn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yīfu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yǒudiǎnr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xiǎo</a:t>
            </a:r>
            <a:r>
              <a:rPr lang="en-US" altLang="zh-CN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b="1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32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/>
              <a:t>  这   件  衣服    </a:t>
            </a:r>
            <a:r>
              <a:rPr lang="zh-CN" altLang="en-US" sz="2800" b="1" dirty="0">
                <a:solidFill>
                  <a:srgbClr val="FF0000"/>
                </a:solidFill>
              </a:rPr>
              <a:t>有点儿 </a:t>
            </a:r>
            <a:r>
              <a:rPr lang="zh-CN" altLang="en-US" sz="2800" b="1" dirty="0"/>
              <a:t>     小。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C2240E4-375F-5D4A-AB3A-A90F8FAB5ED5}"/>
              </a:ext>
            </a:extLst>
          </p:cNvPr>
          <p:cNvSpPr txBox="1">
            <a:spLocks/>
          </p:cNvSpPr>
          <p:nvPr/>
        </p:nvSpPr>
        <p:spPr bwMode="auto">
          <a:xfrm>
            <a:off x="469392" y="62416"/>
            <a:ext cx="8250868" cy="1585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buFontTx/>
            </a:pPr>
            <a:r>
              <a:rPr lang="en-US" altLang="zh-CN" kern="0" dirty="0"/>
              <a:t>Expressing "a little too" </a:t>
            </a:r>
          </a:p>
          <a:p>
            <a:pPr>
              <a:buFontTx/>
            </a:pPr>
            <a:r>
              <a:rPr lang="en-US" altLang="zh-CN" kern="0" dirty="0"/>
              <a:t>with "</a:t>
            </a:r>
            <a:r>
              <a:rPr lang="en-US" altLang="zh-CN" dirty="0"/>
              <a:t> </a:t>
            </a:r>
            <a:r>
              <a:rPr lang="en-US" altLang="zh-CN" dirty="0" err="1"/>
              <a:t>yǒudiǎnr</a:t>
            </a:r>
            <a:r>
              <a:rPr lang="en-US" altLang="zh-CN" dirty="0"/>
              <a:t> </a:t>
            </a:r>
            <a:r>
              <a:rPr lang="en-US" altLang="zh-CN" kern="0" dirty="0"/>
              <a:t>"</a:t>
            </a:r>
            <a:endParaRPr kumimoji="1"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721001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80636-1723-B443-AD86-E2A3ABB3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518478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Look at the pictures and </a:t>
            </a:r>
            <a:br>
              <a:rPr kumimoji="1" lang="en-US" altLang="zh-CN" dirty="0"/>
            </a:br>
            <a:r>
              <a:rPr kumimoji="1" lang="en-US" altLang="zh-CN" dirty="0"/>
              <a:t>make up a sentence.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EA206-D996-1340-A697-08E8830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F688D2-2A3B-6549-BBCD-06C6C0A22F7A}"/>
              </a:ext>
            </a:extLst>
          </p:cNvPr>
          <p:cNvSpPr/>
          <p:nvPr/>
        </p:nvSpPr>
        <p:spPr>
          <a:xfrm>
            <a:off x="550414" y="2183630"/>
            <a:ext cx="8135560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dà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xiǎo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cháng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zǎo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yuǎn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jìn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duō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shǎo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大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小 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长 短  早 远 近 </a:t>
            </a:r>
            <a:r>
              <a:rPr lang="zh-CN" altLang="en-US" sz="4000" dirty="0">
                <a:latin typeface="+mn-ea"/>
                <a:ea typeface="+mn-ea"/>
              </a:rPr>
              <a:t>多 少</a:t>
            </a:r>
            <a:r>
              <a:rPr lang="en-US" altLang="zh-CN" sz="4000" dirty="0">
                <a:latin typeface="+mn-ea"/>
                <a:ea typeface="+mn-ea"/>
              </a:rPr>
              <a:t>  </a:t>
            </a:r>
            <a:r>
              <a:rPr lang="zh-CN" altLang="en-US" sz="4000" dirty="0">
                <a:latin typeface="+mn-ea"/>
                <a:ea typeface="+mn-ea"/>
              </a:rPr>
              <a:t> </a:t>
            </a:r>
            <a:endParaRPr lang="en-US" altLang="zh-CN" sz="4000" dirty="0"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lěng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hēi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kuài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màn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lèi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guì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冷 热 黑 忙  快 慢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累 贵</a:t>
            </a:r>
          </a:p>
        </p:txBody>
      </p:sp>
    </p:spTree>
    <p:extLst>
      <p:ext uri="{BB962C8B-B14F-4D97-AF65-F5344CB8AC3E}">
        <p14:creationId xmlns:p14="http://schemas.microsoft.com/office/powerpoint/2010/main" val="22854506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EA206-D996-1340-A697-08E8830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F688D2-2A3B-6549-BBCD-06C6C0A22F7A}"/>
              </a:ext>
            </a:extLst>
          </p:cNvPr>
          <p:cNvSpPr/>
          <p:nvPr/>
        </p:nvSpPr>
        <p:spPr>
          <a:xfrm>
            <a:off x="556889" y="196334"/>
            <a:ext cx="8116324" cy="8002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dà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xiǎo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cháng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zǎo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yuǎn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jìn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duō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shǎo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lěng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rè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hēi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máng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kuài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màn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lèi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guì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大 小 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长 早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远 近 </a:t>
            </a:r>
            <a:r>
              <a:rPr lang="zh-CN" altLang="en-US" sz="2800" dirty="0"/>
              <a:t>多 少</a:t>
            </a:r>
            <a:r>
              <a:rPr lang="en-US" altLang="zh-CN" sz="2800" dirty="0"/>
              <a:t>  </a:t>
            </a:r>
            <a:r>
              <a:rPr lang="zh-CN" altLang="en-US" sz="2800" dirty="0"/>
              <a:t> 冷 热 黑 忙 </a:t>
            </a:r>
            <a:r>
              <a:rPr lang="en-US" altLang="zh-CN" sz="2800" dirty="0"/>
              <a:t> </a:t>
            </a:r>
            <a:r>
              <a:rPr lang="zh-CN" altLang="en-US" sz="2800" dirty="0"/>
              <a:t>快 </a:t>
            </a:r>
            <a:r>
              <a:rPr lang="en-US" altLang="zh-CN" sz="2800" dirty="0"/>
              <a:t> </a:t>
            </a:r>
            <a:r>
              <a:rPr lang="zh-CN" altLang="en-US" sz="2800" dirty="0"/>
              <a:t>慢 累 贵</a:t>
            </a:r>
          </a:p>
        </p:txBody>
      </p:sp>
      <p:pic>
        <p:nvPicPr>
          <p:cNvPr id="8" name="Picture 6" descr="Best Kids In Oversized Clothes Illustrations, Royalty-Free Vector Graphics  &amp; Clip Art - iStock">
            <a:extLst>
              <a:ext uri="{FF2B5EF4-FFF2-40B4-BE49-F238E27FC236}">
                <a16:creationId xmlns:a16="http://schemas.microsoft.com/office/drawing/2014/main" id="{6FB6F6ED-4747-424B-A942-0CBECB04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4" y="1519667"/>
            <a:ext cx="4960810" cy="48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w all shirts fit me - The Oatmeal">
            <a:extLst>
              <a:ext uri="{FF2B5EF4-FFF2-40B4-BE49-F238E27FC236}">
                <a16:creationId xmlns:a16="http://schemas.microsoft.com/office/drawing/2014/main" id="{A9BBAA98-BD71-8C4C-B129-F627A814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7" y="1674237"/>
            <a:ext cx="6144768" cy="45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fit-grandma-cartoon - Jennifer Wurst, MD">
            <a:extLst>
              <a:ext uri="{FF2B5EF4-FFF2-40B4-BE49-F238E27FC236}">
                <a16:creationId xmlns:a16="http://schemas.microsoft.com/office/drawing/2014/main" id="{1063067F-F7B9-F640-95A7-8148F84B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76" y="1427073"/>
            <a:ext cx="4434776" cy="50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ᐈ Woman cold feet cartoon stock vectors, Royalty Free cold person  illustrations | download on Depositphotos®">
            <a:extLst>
              <a:ext uri="{FF2B5EF4-FFF2-40B4-BE49-F238E27FC236}">
                <a16:creationId xmlns:a16="http://schemas.microsoft.com/office/drawing/2014/main" id="{C3F3DCFA-A903-6C4C-BB7F-9D5B848E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16" y="1175549"/>
            <a:ext cx="4836096" cy="55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g Possible - YieldOrganic Official Homepage">
            <a:extLst>
              <a:ext uri="{FF2B5EF4-FFF2-40B4-BE49-F238E27FC236}">
                <a16:creationId xmlns:a16="http://schemas.microsoft.com/office/drawing/2014/main" id="{936EFFD0-CF72-BB41-A84D-596B447B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1094089"/>
            <a:ext cx="7827264" cy="51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22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5E7D2-DF82-9F4C-B2DB-709B8460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669"/>
            <a:ext cx="8229600" cy="206635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/>
              <a:t>Expressing "then" with</a:t>
            </a:r>
            <a:br>
              <a:rPr lang="en-GB" altLang="zh-CN" dirty="0"/>
            </a:br>
            <a:r>
              <a:rPr lang="zh-CN" altLang="en-US" b="1" dirty="0"/>
              <a:t>就</a:t>
            </a:r>
            <a:r>
              <a:rPr lang="en-GB" altLang="zh-CN" dirty="0" err="1"/>
              <a:t>jiù</a:t>
            </a:r>
            <a:r>
              <a:rPr lang="zh-CN" altLang="en-US" b="1" dirty="0"/>
              <a:t> + v</a:t>
            </a:r>
            <a:r>
              <a:rPr lang="en-US" altLang="zh-CN" b="1" dirty="0"/>
              <a:t>.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AB24CB-AA7A-274C-A3F9-B2300DBA6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32" y="2916937"/>
            <a:ext cx="6236208" cy="3008376"/>
          </a:xfrm>
        </p:spPr>
        <p:txBody>
          <a:bodyPr/>
          <a:lstStyle/>
          <a:p>
            <a:pPr marL="0" indent="0">
              <a:buNone/>
            </a:pPr>
            <a:r>
              <a:rPr kumimoji="1"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https://resources.allsetlearning.com/chinese/grammar/Expressing_%22then%22_with_%22jiu%22</a:t>
            </a:r>
            <a:r>
              <a:rPr kumimoji="1" lang="zh-CN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49F9FE-7EB7-B341-8257-73DB96D5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664292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C4F9C-8248-8E45-85EB-BF264FF2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6" y="238062"/>
            <a:ext cx="8284464" cy="262705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/>
              <a:t>Moderating positive adjectives with: </a:t>
            </a:r>
            <a:r>
              <a:rPr lang="zh-CN" altLang="en-US" b="1" dirty="0"/>
              <a:t>还</a:t>
            </a:r>
            <a:r>
              <a:rPr lang="en-GB" altLang="zh-CN" dirty="0" err="1"/>
              <a:t>hái</a:t>
            </a:r>
            <a:r>
              <a:rPr lang="zh-CN" altLang="en-US" b="1" dirty="0"/>
              <a:t>+adj./v.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05DA6-195C-F44C-A3DA-F3B4BE21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172969"/>
            <a:ext cx="6266688" cy="21793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kumimoji="1"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https://resources.allsetlearning.com/chinese/grammar/Moderating_positive_adjectives_with_%22hai%22</a:t>
            </a:r>
            <a:r>
              <a:rPr kumimoji="1"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33409-B350-2948-9B1D-0293535F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194210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C807F-ECFF-B24A-9394-8C7E74E1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90"/>
            <a:ext cx="8138160" cy="2139378"/>
          </a:xfr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/>
              <a:t>Asking how something is </a:t>
            </a:r>
            <a:br>
              <a:rPr lang="en-GB" altLang="zh-CN" dirty="0"/>
            </a:br>
            <a:r>
              <a:rPr lang="en-GB" altLang="zh-CN" dirty="0"/>
              <a:t>with “</a:t>
            </a:r>
            <a:r>
              <a:rPr lang="zh-CN" altLang="en-GB" dirty="0"/>
              <a:t>怎么样</a:t>
            </a:r>
            <a:r>
              <a:rPr lang="en-GB" altLang="zh-CN" dirty="0" err="1"/>
              <a:t>zenmeyang</a:t>
            </a:r>
            <a:r>
              <a:rPr lang="en-GB" altLang="zh-CN" dirty="0"/>
              <a:t>"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5AFDE-1D15-5E47-AFE9-EE22A826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855977"/>
            <a:ext cx="7053072" cy="2313432"/>
          </a:xfrm>
        </p:spPr>
        <p:txBody>
          <a:bodyPr/>
          <a:lstStyle/>
          <a:p>
            <a:pPr marL="0" indent="0">
              <a:buNone/>
            </a:pPr>
            <a:r>
              <a:rPr kumimoji="1"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https://resources.allsetlearning.com/chinese/grammar/Asking_how_something_is_with_%22zenmeyang%22</a:t>
            </a:r>
            <a:r>
              <a:rPr kumimoji="1"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98B05-87ED-3A46-9101-DF3272EE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760437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76828-52B4-734E-A925-754C285A2D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34FAC2-A71D-1F45-A524-012C2B99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1B55604E-A7A2-1745-8A48-8FC2FBF47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9" y="1600200"/>
            <a:ext cx="8180922" cy="4525963"/>
          </a:xfrm>
        </p:spPr>
      </p:pic>
    </p:spTree>
    <p:extLst>
      <p:ext uri="{BB962C8B-B14F-4D97-AF65-F5344CB8AC3E}">
        <p14:creationId xmlns:p14="http://schemas.microsoft.com/office/powerpoint/2010/main" val="91504226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9DFFBD5-108A-5846-948B-20535DC9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2" y="1557668"/>
            <a:ext cx="7074971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20E41-EEF2-8A4F-9994-B0999C06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F527320-D5D6-754E-83BA-E46388F0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4086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B010-B5BE-7241-A664-CC50B97C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19D8C3D2-24E3-544B-B36A-18A90D12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005474"/>
            <a:ext cx="8394192" cy="377353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88A9E-934C-1B4B-BC39-9F37CB4F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2020/9/15</a:t>
            </a:fld>
            <a:endParaRPr lang="en-US" altLang="zh-CN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14:cNvPr>
              <p14:cNvContentPartPr/>
              <p14:nvPr/>
            </p14:nvContentPartPr>
            <p14:xfrm>
              <a:off x="1163520" y="3349440"/>
              <a:ext cx="4112640" cy="164124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160" y="3340080"/>
                <a:ext cx="4131360" cy="165996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F4B37CDB-F7AE-48B1-8A89-4F793F236EC2}"/>
              </a:ext>
            </a:extLst>
          </p:cNvPr>
          <p:cNvSpPr/>
          <p:nvPr/>
        </p:nvSpPr>
        <p:spPr>
          <a:xfrm>
            <a:off x="4756268" y="4848930"/>
            <a:ext cx="2377440" cy="91440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71E0DAF-5EB6-4D43-8168-F593A5274333}"/>
              </a:ext>
            </a:extLst>
          </p:cNvPr>
          <p:cNvSpPr/>
          <p:nvPr/>
        </p:nvSpPr>
        <p:spPr>
          <a:xfrm>
            <a:off x="3690554" y="4166114"/>
            <a:ext cx="796102" cy="775798"/>
          </a:xfrm>
          <a:prstGeom prst="rect">
            <a:avLst/>
          </a:prstGeom>
          <a:solidFill>
            <a:srgbClr val="0000FF">
              <a:alpha val="5000"/>
            </a:srgbClr>
          </a:solidFill>
          <a:ln w="19051">
            <a:solidFill>
              <a:srgbClr val="0000FF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3924511-C326-4BB0-A9A6-294280F6C5B2}"/>
              </a:ext>
            </a:extLst>
          </p:cNvPr>
          <p:cNvSpPr txBox="1"/>
          <p:nvPr/>
        </p:nvSpPr>
        <p:spPr>
          <a:xfrm>
            <a:off x="2905647" y="4319433"/>
            <a:ext cx="505267" cy="4770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zh-CN" altLang="en-US" sz="2500">
                <a:solidFill>
                  <a:srgbClr val="0000FF"/>
                </a:solidFill>
              </a:rPr>
              <a:t>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D9D713-C1FF-1E47-9DC0-7189B53DF5B0}"/>
              </a:ext>
            </a:extLst>
          </p:cNvPr>
          <p:cNvSpPr/>
          <p:nvPr/>
        </p:nvSpPr>
        <p:spPr>
          <a:xfrm>
            <a:off x="1251068" y="3367602"/>
            <a:ext cx="1654579" cy="7863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438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DE10378-6CA2-694D-8780-5F88CC437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2" y="1600200"/>
            <a:ext cx="7692076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14EC27-3A21-7F48-A176-14D0D8B4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62462A9-99CE-6B4B-B9F6-3E79B761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991931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6CD7663-C6DA-624B-A815-9CC96FC2E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3" y="1600200"/>
            <a:ext cx="7941431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A466E2-EE18-2E49-A982-1CC5F253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5E5BFA88-5E7B-C34F-99A6-CDFE5D82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54539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7F869A7-5ED5-3242-8171-914093EA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2" y="303874"/>
            <a:ext cx="8229600" cy="3268438"/>
          </a:xfrm>
          <a:ln>
            <a:solidFill>
              <a:schemeClr val="tx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C36F96-59A1-1044-A44B-5A9174F8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25650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82CA154-9C05-094E-890E-B6424F893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9" y="357032"/>
            <a:ext cx="8229600" cy="1922400"/>
          </a:xfrm>
          <a:ln>
            <a:solidFill>
              <a:schemeClr val="tx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E9535F-B01E-8A49-BFC2-93F18BD1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pic>
        <p:nvPicPr>
          <p:cNvPr id="9218" name="Picture 2" descr="鱼》字的笔顺（笔画顺序）动画汉字鱼怎么写，鱼的规范写法是什么？ - 汉字屋">
            <a:extLst>
              <a:ext uri="{FF2B5EF4-FFF2-40B4-BE49-F238E27FC236}">
                <a16:creationId xmlns:a16="http://schemas.microsoft.com/office/drawing/2014/main" id="{D7984614-6970-0B48-9E05-77AE41B9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9" y="2775925"/>
            <a:ext cx="8229600" cy="27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7143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地图上有字&#10;&#10;描述已自动生成">
            <a:extLst>
              <a:ext uri="{FF2B5EF4-FFF2-40B4-BE49-F238E27FC236}">
                <a16:creationId xmlns:a16="http://schemas.microsoft.com/office/drawing/2014/main" id="{DBFF0B5F-52DA-FD4E-A39A-FE5FB8DF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29" y="2096406"/>
            <a:ext cx="2096386" cy="209638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3D249E-8E0F-8343-AAB1-7D763185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638556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ACA3840-2346-5E4E-B0CF-C1A98B4B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" y="469086"/>
            <a:ext cx="8229600" cy="1705832"/>
          </a:xfrm>
          <a:ln>
            <a:solidFill>
              <a:schemeClr val="tx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A2979A-CACA-8648-93EE-236B4ED4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  <p:pic>
        <p:nvPicPr>
          <p:cNvPr id="10242" name="Picture 2" descr="衣》字的笔顺（笔画顺序）动画汉字衣怎么写，衣的规范写法是什么？ - 汉字屋">
            <a:extLst>
              <a:ext uri="{FF2B5EF4-FFF2-40B4-BE49-F238E27FC236}">
                <a16:creationId xmlns:a16="http://schemas.microsoft.com/office/drawing/2014/main" id="{35F239C3-D126-9941-8BB0-B1CF36C2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8" y="2542536"/>
            <a:ext cx="8075428" cy="26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2546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片包含 游戏机&#10;&#10;描述已自动生成">
            <a:extLst>
              <a:ext uri="{FF2B5EF4-FFF2-40B4-BE49-F238E27FC236}">
                <a16:creationId xmlns:a16="http://schemas.microsoft.com/office/drawing/2014/main" id="{0DAB3E46-E3D1-2843-BD8E-A9A0D32E5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53" y="2142013"/>
            <a:ext cx="2221310" cy="222131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5A59E2-BAFA-B449-AD95-65C4E3D5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9759-C399-4F74-8C8C-BD07DB3BA3DB}" type="datetime1">
              <a:rPr lang="zh-CN" altLang="en-US" smtClean="0"/>
              <a:pPr>
                <a:defRPr/>
              </a:pPr>
              <a:t>2020/9/15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570687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一些文字和图片的手机截图&#10;&#10;描述已自动生成">
            <a:extLst>
              <a:ext uri="{FF2B5EF4-FFF2-40B4-BE49-F238E27FC236}">
                <a16:creationId xmlns:a16="http://schemas.microsoft.com/office/drawing/2014/main" id="{BA4A45E4-21E4-1247-BA29-45B50F19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417638"/>
            <a:ext cx="8394192" cy="439804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D0D1C-DC2D-DA41-B74C-0D2072CD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2020/9/15</a:t>
            </a:fld>
            <a:endParaRPr lang="en-US" altLang="zh-CN" sz="1800"/>
          </a:p>
        </p:txBody>
      </p: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3A31648-493E-48BC-9BC1-CB6EBA74871C}"/>
              </a:ext>
            </a:extLst>
          </p:cNvPr>
          <p:cNvCxnSpPr>
            <a:stCxn id="136" idx="0"/>
          </p:cNvCxnSpPr>
          <p:nvPr/>
        </p:nvCxnSpPr>
        <p:spPr>
          <a:xfrm>
            <a:off x="2698200" y="5756040"/>
            <a:ext cx="1809000" cy="7938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</p:cxnSp>
      <p:sp>
        <p:nvSpPr>
          <p:cNvPr id="142" name="直接连接符 141">
            <a:extLst>
              <a:ext uri="{FF2B5EF4-FFF2-40B4-BE49-F238E27FC236}">
                <a16:creationId xmlns:a16="http://schemas.microsoft.com/office/drawing/2014/main" id="{564ADFB8-ED08-43F5-BFF3-167F180BD7AB}"/>
              </a:ext>
            </a:extLst>
          </p:cNvPr>
          <p:cNvSpPr/>
          <p:nvPr/>
        </p:nvSpPr>
        <p:spPr>
          <a:xfrm>
            <a:off x="1509480" y="5781960"/>
            <a:ext cx="548640" cy="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6" name="平行四边形 135">
            <a:extLst>
              <a:ext uri="{FF2B5EF4-FFF2-40B4-BE49-F238E27FC236}">
                <a16:creationId xmlns:a16="http://schemas.microsoft.com/office/drawing/2014/main" id="{C620D400-90F1-4604-ABF6-CC72A6670AED}"/>
              </a:ext>
            </a:extLst>
          </p:cNvPr>
          <p:cNvSpPr/>
          <p:nvPr/>
        </p:nvSpPr>
        <p:spPr>
          <a:xfrm flipH="1">
            <a:off x="1509480" y="5756040"/>
            <a:ext cx="2377440" cy="0"/>
          </a:xfrm>
          <a:prstGeom prst="parallelogram">
            <a:avLst>
              <a:gd name="adj" fmla="val 927976"/>
            </a:avLst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altLang="zh-CN" sz="7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06F7502A-8ACF-450D-9A8F-361252CB3117}"/>
              </a:ext>
            </a:extLst>
          </p:cNvPr>
          <p:cNvSpPr txBox="1"/>
          <p:nvPr/>
        </p:nvSpPr>
        <p:spPr>
          <a:xfrm>
            <a:off x="2462095" y="5575334"/>
            <a:ext cx="261610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altLang="zh-CN" sz="18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8" name="直接连接符 87">
            <a:extLst>
              <a:ext uri="{FF2B5EF4-FFF2-40B4-BE49-F238E27FC236}">
                <a16:creationId xmlns:a16="http://schemas.microsoft.com/office/drawing/2014/main" id="{D8E1DA24-3294-44B2-BEA8-A928BA3D3D3E}"/>
              </a:ext>
            </a:extLst>
          </p:cNvPr>
          <p:cNvSpPr/>
          <p:nvPr/>
        </p:nvSpPr>
        <p:spPr>
          <a:xfrm>
            <a:off x="2215440" y="5049000"/>
            <a:ext cx="0" cy="0"/>
          </a:xfrm>
          <a:prstGeom prst="line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9361229-6F31-4046-9E94-6E27B63FBE6F}"/>
              </a:ext>
            </a:extLst>
          </p:cNvPr>
          <p:cNvSpPr/>
          <p:nvPr/>
        </p:nvSpPr>
        <p:spPr>
          <a:xfrm>
            <a:off x="1962912" y="2773923"/>
            <a:ext cx="1255776" cy="7315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10A93D9-5B18-4AAF-8F06-DEF38E359780}"/>
              </a:ext>
            </a:extLst>
          </p:cNvPr>
          <p:cNvSpPr/>
          <p:nvPr/>
        </p:nvSpPr>
        <p:spPr>
          <a:xfrm>
            <a:off x="3206496" y="2038320"/>
            <a:ext cx="1548384" cy="731520"/>
          </a:xfrm>
          <a:prstGeom prst="rect">
            <a:avLst/>
          </a:prstGeom>
          <a:solidFill>
            <a:srgbClr val="FF0000">
              <a:alpha val="5000"/>
            </a:srgbClr>
          </a:solidFill>
          <a:ln w="19051">
            <a:solidFill>
              <a:srgbClr val="FF0000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48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598738" y="1441450"/>
            <a:ext cx="1208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kā fēi</a:t>
            </a:r>
          </a:p>
        </p:txBody>
      </p:sp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2598738" y="588963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yú</a:t>
            </a:r>
          </a:p>
        </p:txBody>
      </p:sp>
      <p:sp>
        <p:nvSpPr>
          <p:cNvPr id="6148" name="文本框 140"/>
          <p:cNvSpPr>
            <a:spLocks noChangeArrowheads="1"/>
          </p:cNvSpPr>
          <p:nvPr/>
        </p:nvSpPr>
        <p:spPr bwMode="auto">
          <a:xfrm>
            <a:off x="2598738" y="2292350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kǎo shì</a:t>
            </a:r>
          </a:p>
        </p:txBody>
      </p:sp>
      <p:sp>
        <p:nvSpPr>
          <p:cNvPr id="6149" name="文本框 141"/>
          <p:cNvSpPr>
            <a:spLocks noChangeArrowheads="1"/>
          </p:cNvSpPr>
          <p:nvPr/>
        </p:nvSpPr>
        <p:spPr bwMode="auto">
          <a:xfrm>
            <a:off x="2598738" y="3103563"/>
            <a:ext cx="1071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yī fu</a:t>
            </a:r>
            <a:endParaRPr lang="zh-CN" altLang="en-US" dirty="0"/>
          </a:p>
        </p:txBody>
      </p:sp>
      <p:sp>
        <p:nvSpPr>
          <p:cNvPr id="6150" name="文本框 142"/>
          <p:cNvSpPr>
            <a:spLocks noChangeArrowheads="1"/>
          </p:cNvSpPr>
          <p:nvPr/>
        </p:nvSpPr>
        <p:spPr bwMode="auto">
          <a:xfrm>
            <a:off x="2598738" y="3940175"/>
            <a:ext cx="146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dǎ qiú </a:t>
            </a:r>
          </a:p>
        </p:txBody>
      </p:sp>
      <p:sp>
        <p:nvSpPr>
          <p:cNvPr id="6151" name="文本框 148"/>
          <p:cNvSpPr>
            <a:spLocks noChangeArrowheads="1"/>
          </p:cNvSpPr>
          <p:nvPr/>
        </p:nvSpPr>
        <p:spPr bwMode="auto">
          <a:xfrm>
            <a:off x="2598738" y="4816475"/>
            <a:ext cx="1427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xiū xi </a:t>
            </a:r>
            <a:endParaRPr lang="zh-CN" altLang="en-US" dirty="0"/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90563" y="3106738"/>
            <a:ext cx="1339850" cy="542925"/>
            <a:chOff x="0" y="0"/>
            <a:chExt cx="1338943" cy="542397"/>
          </a:xfrm>
        </p:grpSpPr>
        <p:sp>
          <p:nvSpPr>
            <p:cNvPr id="27673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4" name="文本框 85"/>
            <p:cNvSpPr>
              <a:spLocks noChangeArrowheads="1"/>
            </p:cNvSpPr>
            <p:nvPr/>
          </p:nvSpPr>
          <p:spPr bwMode="auto">
            <a:xfrm>
              <a:off x="225062" y="16612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衣服</a:t>
              </a:r>
              <a:endParaRPr lang="zh-CN" altLang="en-US" dirty="0"/>
            </a:p>
          </p:txBody>
        </p:sp>
      </p:grp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682625" y="3940175"/>
            <a:ext cx="1338263" cy="546100"/>
            <a:chOff x="0" y="0"/>
            <a:chExt cx="1338943" cy="545799"/>
          </a:xfrm>
        </p:grpSpPr>
        <p:sp>
          <p:nvSpPr>
            <p:cNvPr id="27671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2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打球</a:t>
              </a:r>
              <a:endParaRPr lang="zh-CN" altLang="en-US" dirty="0"/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27669" name="圆角矩形 31"/>
            <p:cNvSpPr>
              <a:spLocks noChangeArrowheads="1"/>
            </p:cNvSpPr>
            <p:nvPr/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0" name="文本框 107"/>
            <p:cNvSpPr>
              <a:spLocks noChangeArrowheads="1"/>
            </p:cNvSpPr>
            <p:nvPr/>
          </p:nvSpPr>
          <p:spPr bwMode="auto">
            <a:xfrm>
              <a:off x="230223" y="0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休息</a:t>
              </a:r>
              <a:endParaRPr lang="zh-CN" altLang="en-US" dirty="0"/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27667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8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咖啡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鱼</a:t>
              </a:r>
              <a:endParaRPr lang="zh-CN" altLang="en-US"/>
            </a:p>
          </p:txBody>
        </p:sp>
      </p:grpSp>
      <p:grpSp>
        <p:nvGrpSpPr>
          <p:cNvPr id="7" name="组合 2"/>
          <p:cNvGrpSpPr>
            <a:grpSpLocks/>
          </p:cNvGrpSpPr>
          <p:nvPr/>
        </p:nvGrpSpPr>
        <p:grpSpPr bwMode="auto">
          <a:xfrm>
            <a:off x="657225" y="2293938"/>
            <a:ext cx="1349375" cy="517525"/>
            <a:chOff x="0" y="0"/>
            <a:chExt cx="1338943" cy="537656"/>
          </a:xfrm>
        </p:grpSpPr>
        <p:sp>
          <p:nvSpPr>
            <p:cNvPr id="27663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4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考试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0014CA3D-CC33-4447-99FE-9EF4FD622F67}"/>
              </a:ext>
            </a:extLst>
          </p:cNvPr>
          <p:cNvSpPr txBox="1"/>
          <p:nvPr/>
        </p:nvSpPr>
        <p:spPr>
          <a:xfrm>
            <a:off x="5980114" y="743506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fish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182087-CC69-144A-AFF4-4E7D89F9F587}"/>
              </a:ext>
            </a:extLst>
          </p:cNvPr>
          <p:cNvSpPr txBox="1"/>
          <p:nvPr/>
        </p:nvSpPr>
        <p:spPr>
          <a:xfrm>
            <a:off x="5957776" y="1515546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coffee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72FD8C6-0DDC-3645-B6F4-E8A91FAA9642}"/>
              </a:ext>
            </a:extLst>
          </p:cNvPr>
          <p:cNvSpPr txBox="1"/>
          <p:nvPr/>
        </p:nvSpPr>
        <p:spPr>
          <a:xfrm>
            <a:off x="5989675" y="2373748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2D4B9EA-FE08-CE47-B705-39434CFF2E5A}"/>
              </a:ext>
            </a:extLst>
          </p:cNvPr>
          <p:cNvSpPr txBox="1"/>
          <p:nvPr/>
        </p:nvSpPr>
        <p:spPr>
          <a:xfrm>
            <a:off x="5989675" y="3135923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clothes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7C6013B-470F-5043-B729-DC30C67DF84A}"/>
              </a:ext>
            </a:extLst>
          </p:cNvPr>
          <p:cNvSpPr txBox="1"/>
          <p:nvPr/>
        </p:nvSpPr>
        <p:spPr>
          <a:xfrm>
            <a:off x="5989675" y="4035872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Play ball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game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2004E5B-C0F1-5140-AFCA-47022D61F60D}"/>
              </a:ext>
            </a:extLst>
          </p:cNvPr>
          <p:cNvSpPr txBox="1"/>
          <p:nvPr/>
        </p:nvSpPr>
        <p:spPr>
          <a:xfrm>
            <a:off x="5989675" y="4880178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Have a rest</a:t>
            </a:r>
            <a:endParaRPr kumimoji="1"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3987875" y="159539"/>
            <a:ext cx="14029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yú</a:t>
            </a:r>
          </a:p>
        </p:txBody>
      </p: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1155038" y="639227"/>
            <a:ext cx="2435149" cy="967843"/>
            <a:chOff x="0" y="0"/>
            <a:chExt cx="1732257" cy="529187"/>
          </a:xfrm>
        </p:grpSpPr>
        <p:sp>
          <p:nvSpPr>
            <p:cNvPr id="27665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/>
          </p:nvSpPr>
          <p:spPr bwMode="auto">
            <a:xfrm>
              <a:off x="433991" y="23963"/>
              <a:ext cx="1298266" cy="45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4800" b="1" dirty="0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鱼</a:t>
              </a:r>
              <a:endParaRPr lang="zh-CN" altLang="en-US" sz="4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14847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jīn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金鱼</a:t>
            </a:r>
          </a:p>
        </p:txBody>
      </p:sp>
      <p:pic>
        <p:nvPicPr>
          <p:cNvPr id="28" name="Picture 13" descr="9889571_182624295139_2[1]">
            <a:extLst>
              <a:ext uri="{FF2B5EF4-FFF2-40B4-BE49-F238E27FC236}">
                <a16:creationId xmlns:a16="http://schemas.microsoft.com/office/drawing/2014/main" id="{588FA7C2-FBF4-2945-8D86-F97301A6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06" y="3774060"/>
            <a:ext cx="2956913" cy="180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774" y="2284978"/>
            <a:ext cx="18822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钓 鱼</a:t>
            </a:r>
          </a:p>
        </p:txBody>
      </p:sp>
      <p:pic>
        <p:nvPicPr>
          <p:cNvPr id="1026" name="Picture 2" descr="钓鱼爱好者的分类,看看你属于哪一种_钓鱼人必看">
            <a:extLst>
              <a:ext uri="{FF2B5EF4-FFF2-40B4-BE49-F238E27FC236}">
                <a16:creationId xmlns:a16="http://schemas.microsoft.com/office/drawing/2014/main" id="{75DC8AC1-E294-EC4D-9458-261DBD875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b="5444"/>
          <a:stretch/>
        </p:blipFill>
        <p:spPr bwMode="auto">
          <a:xfrm>
            <a:off x="3811602" y="3807553"/>
            <a:ext cx="1882247" cy="16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152">
            <a:extLst>
              <a:ext uri="{FF2B5EF4-FFF2-40B4-BE49-F238E27FC236}">
                <a16:creationId xmlns:a16="http://schemas.microsoft.com/office/drawing/2014/main" id="{1A1D051E-10BC-2B4D-A8B8-DFD9C820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924" y="2295611"/>
            <a:ext cx="18517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gāng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鱼 缸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1028" name="Picture 4" descr="金鱼缸摆放位置选对位置利财运-兔狗装修经验">
            <a:extLst>
              <a:ext uri="{FF2B5EF4-FFF2-40B4-BE49-F238E27FC236}">
                <a16:creationId xmlns:a16="http://schemas.microsoft.com/office/drawing/2014/main" id="{3E82CBF4-A119-1E47-AAA3-4587AC522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13129"/>
          <a:stretch/>
        </p:blipFill>
        <p:spPr bwMode="auto">
          <a:xfrm>
            <a:off x="6230684" y="3898263"/>
            <a:ext cx="232853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46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561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kā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fēi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guǎn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咖啡馆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964" y="2268198"/>
            <a:ext cx="2031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hē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kā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fēi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喝咖啡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49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咖啡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27430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kāfēi</a:t>
            </a:r>
          </a:p>
        </p:txBody>
      </p:sp>
      <p:pic>
        <p:nvPicPr>
          <p:cNvPr id="15" name="Picture 15" descr="20111223210537_MGkwc.thumb.600_0[1]">
            <a:extLst>
              <a:ext uri="{FF2B5EF4-FFF2-40B4-BE49-F238E27FC236}">
                <a16:creationId xmlns:a16="http://schemas.microsoft.com/office/drawing/2014/main" id="{75642895-95E1-194D-A4E6-29B8413F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533" y="4018560"/>
            <a:ext cx="3009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1280040015[1]">
            <a:extLst>
              <a:ext uri="{FF2B5EF4-FFF2-40B4-BE49-F238E27FC236}">
                <a16:creationId xmlns:a16="http://schemas.microsoft.com/office/drawing/2014/main" id="{240AA637-28E5-A749-8A84-145C815E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500" y="3838353"/>
            <a:ext cx="2962319" cy="22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164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4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9963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cānjiā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参加考试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94" y="2257565"/>
            <a:ext cx="3962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zhōng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wén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 中文考试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85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考试</a:t>
            </a:r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3557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kǎoshì</a:t>
            </a:r>
          </a:p>
        </p:txBody>
      </p:sp>
      <p:pic>
        <p:nvPicPr>
          <p:cNvPr id="3074" name="Picture 2" descr="学生图片-参加考试的学生素材-高清图片-摄影照片-寻图免费打包下载">
            <a:extLst>
              <a:ext uri="{FF2B5EF4-FFF2-40B4-BE49-F238E27FC236}">
                <a16:creationId xmlns:a16="http://schemas.microsoft.com/office/drawing/2014/main" id="{504DD673-A3DF-284F-A777-30812315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28" y="4162680"/>
            <a:ext cx="2734332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prepare HSK? | Mandarin &amp; Japanese Language Class">
            <a:extLst>
              <a:ext uri="{FF2B5EF4-FFF2-40B4-BE49-F238E27FC236}">
                <a16:creationId xmlns:a16="http://schemas.microsoft.com/office/drawing/2014/main" id="{86467FA5-7637-C648-9CEA-DD539EC7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72" y="4099117"/>
            <a:ext cx="3063029" cy="1989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2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8" y="2268198"/>
            <a:ext cx="20730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买衣服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94" y="2246932"/>
            <a:ext cx="25635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chuān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en-US" altLang="zh-CN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穿衣服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52574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85" y="652274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衣服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50606"/>
            <a:ext cx="21627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GB Pinyinok-D" pitchFamily="2" charset="-122"/>
              </a:rPr>
              <a:t>yīfu</a:t>
            </a:r>
            <a:endParaRPr lang="zh-CN" altLang="en-US" sz="9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文本框 152">
            <a:extLst>
              <a:ext uri="{FF2B5EF4-FFF2-40B4-BE49-F238E27FC236}">
                <a16:creationId xmlns:a16="http://schemas.microsoft.com/office/drawing/2014/main" id="{9DDE9AA1-37AF-624A-9413-1EAB1BCB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892" y="4194579"/>
            <a:ext cx="36231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piāo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liàng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de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yī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fu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漂亮的衣服</a:t>
            </a:r>
          </a:p>
        </p:txBody>
      </p:sp>
      <p:sp>
        <p:nvSpPr>
          <p:cNvPr id="10" name="文本框 152">
            <a:extLst>
              <a:ext uri="{FF2B5EF4-FFF2-40B4-BE49-F238E27FC236}">
                <a16:creationId xmlns:a16="http://schemas.microsoft.com/office/drawing/2014/main" id="{CC9726FA-AAA3-BE4A-982B-DDDEF35A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733" y="4162680"/>
            <a:ext cx="21755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jiàn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两件</a:t>
            </a:r>
          </a:p>
        </p:txBody>
      </p:sp>
      <p:sp>
        <p:nvSpPr>
          <p:cNvPr id="11" name="文本框 152">
            <a:extLst>
              <a:ext uri="{FF2B5EF4-FFF2-40B4-BE49-F238E27FC236}">
                <a16:creationId xmlns:a16="http://schemas.microsoft.com/office/drawing/2014/main" id="{3C3A957E-C3A7-BE41-B5EA-D9041138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155" y="4136652"/>
            <a:ext cx="99257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mǎi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买</a:t>
            </a:r>
          </a:p>
        </p:txBody>
      </p:sp>
      <p:sp>
        <p:nvSpPr>
          <p:cNvPr id="15" name="文本框 152">
            <a:extLst>
              <a:ext uri="{FF2B5EF4-FFF2-40B4-BE49-F238E27FC236}">
                <a16:creationId xmlns:a16="http://schemas.microsoft.com/office/drawing/2014/main" id="{3B57C8C9-9EE0-E544-9409-37B2FDDC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1" y="4147285"/>
            <a:ext cx="20890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wǒ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xiǎng</a:t>
            </a:r>
            <a:endParaRPr lang="en-US" altLang="zh-CN" sz="4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我想</a:t>
            </a:r>
          </a:p>
        </p:txBody>
      </p:sp>
    </p:spTree>
    <p:extLst>
      <p:ext uri="{BB962C8B-B14F-4D97-AF65-F5344CB8AC3E}">
        <p14:creationId xmlns:p14="http://schemas.microsoft.com/office/powerpoint/2010/main" val="1817236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91" y="1770281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lán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打篮球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801" y="1777098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pái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打排球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382446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14" y="492783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打球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7313"/>
            <a:ext cx="33970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GB Pinyinok-D" pitchFamily="2" charset="-122"/>
              </a:rPr>
              <a:t>dǎqiú </a:t>
            </a:r>
          </a:p>
        </p:txBody>
      </p:sp>
      <p:sp>
        <p:nvSpPr>
          <p:cNvPr id="9" name="文本框 152">
            <a:extLst>
              <a:ext uri="{FF2B5EF4-FFF2-40B4-BE49-F238E27FC236}">
                <a16:creationId xmlns:a16="http://schemas.microsoft.com/office/drawing/2014/main" id="{7E7FEF87-5D13-9B43-AA5F-35814F2E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855" y="4314460"/>
            <a:ext cx="3674404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ěr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打高尔夫球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0" name="文本框 152">
            <a:extLst>
              <a:ext uri="{FF2B5EF4-FFF2-40B4-BE49-F238E27FC236}">
                <a16:creationId xmlns:a16="http://schemas.microsoft.com/office/drawing/2014/main" id="{725BB4AA-70EF-534F-BE01-AF9475C3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12" y="1822327"/>
            <a:ext cx="339708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pīng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pāng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打乒乓球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1" name="文本框 152">
            <a:extLst>
              <a:ext uri="{FF2B5EF4-FFF2-40B4-BE49-F238E27FC236}">
                <a16:creationId xmlns:a16="http://schemas.microsoft.com/office/drawing/2014/main" id="{139C985C-38F2-E344-B60A-0D3839B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0" y="4333874"/>
            <a:ext cx="3344185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yǔ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máo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打羽毛球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6146" name="Picture 2" descr="都说打篮球能长高，为啥有些人经常打却长不高呢？ - 每日头条">
            <a:extLst>
              <a:ext uri="{FF2B5EF4-FFF2-40B4-BE49-F238E27FC236}">
                <a16:creationId xmlns:a16="http://schemas.microsoft.com/office/drawing/2014/main" id="{50D11654-6CE2-B741-A620-ECB73C22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4" y="3259126"/>
            <a:ext cx="1266263" cy="1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正在打排球的运动员矢量素材- 素材中国16素材网">
            <a:extLst>
              <a:ext uri="{FF2B5EF4-FFF2-40B4-BE49-F238E27FC236}">
                <a16:creationId xmlns:a16="http://schemas.microsoft.com/office/drawing/2014/main" id="{64034763-BCED-E54D-BCD4-3E964306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77" y="3191749"/>
            <a:ext cx="1286526" cy="1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打乒乓球的小朋友免抠素材免费下载_觅元素51yuansu.com">
            <a:extLst>
              <a:ext uri="{FF2B5EF4-FFF2-40B4-BE49-F238E27FC236}">
                <a16:creationId xmlns:a16="http://schemas.microsoft.com/office/drawing/2014/main" id="{FF66C73D-D895-8B4A-9FA4-3FE61B71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2" y="3260710"/>
            <a:ext cx="1835209" cy="10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南美洲】手癢啦！想打羽毛球但是到底哪裡有場地可以打羽毛球呢? - F·L·T·W·T">
            <a:extLst>
              <a:ext uri="{FF2B5EF4-FFF2-40B4-BE49-F238E27FC236}">
                <a16:creationId xmlns:a16="http://schemas.microsoft.com/office/drawing/2014/main" id="{8899D64E-0515-5A4E-8701-BE7DAE2FA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9"/>
          <a:stretch/>
        </p:blipFill>
        <p:spPr bwMode="auto">
          <a:xfrm>
            <a:off x="1363190" y="5833587"/>
            <a:ext cx="1519781" cy="9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高尔夫收藏与历史系列之37 打高尔夫原来不用球丁_微言大义_新浪竞技风暴_新浪网">
            <a:extLst>
              <a:ext uri="{FF2B5EF4-FFF2-40B4-BE49-F238E27FC236}">
                <a16:creationId xmlns:a16="http://schemas.microsoft.com/office/drawing/2014/main" id="{C0A0E4EB-B51E-C04C-8658-8D0BE2E8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35" y="5780424"/>
            <a:ext cx="1522761" cy="10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53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Pages>0</Pages>
  <Words>431</Words>
  <Characters>0</Characters>
  <Application>Microsoft Macintosh PowerPoint</Application>
  <DocSecurity>0</DocSecurity>
  <PresentationFormat>全屏显示(4:3)</PresentationFormat>
  <Lines>0</Lines>
  <Paragraphs>121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GB Pinyinok-D</vt:lpstr>
      <vt:lpstr>arial</vt:lpstr>
      <vt:lpstr>Calibri</vt:lpstr>
      <vt:lpstr>Wingdings 2</vt:lpstr>
      <vt:lpstr>宋体</vt:lpstr>
      <vt:lpstr>华文楷体</vt:lpstr>
      <vt:lpstr>arial</vt:lpstr>
      <vt:lpstr>微软雅黑</vt:lpstr>
      <vt:lpstr>Kaiti SC</vt:lpstr>
      <vt:lpstr>Calibri Light</vt:lpstr>
      <vt:lpstr>Times New Roman</vt:lpstr>
      <vt:lpstr>默认设计模板</vt:lpstr>
      <vt:lpstr>1_A000120150209A07PWBG</vt:lpstr>
      <vt:lpstr>自定义设计方案</vt:lpstr>
      <vt:lpstr>第 5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at the pictures and  make up a sentence.</vt:lpstr>
      <vt:lpstr>PowerPoint 演示文稿</vt:lpstr>
      <vt:lpstr>Expressing "then" with 就jiù + v.</vt:lpstr>
      <vt:lpstr>Moderating positive adjectives with: 还hái+adj./v.</vt:lpstr>
      <vt:lpstr>Asking how something is  with “怎么样zenmeyang"</vt:lpstr>
      <vt:lpstr>Text 1</vt:lpstr>
      <vt:lpstr>Text 2</vt:lpstr>
      <vt:lpstr>Text 3</vt:lpstr>
      <vt:lpstr>Text 4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165</cp:revision>
  <dcterms:created xsi:type="dcterms:W3CDTF">2013-01-25T01:44:00Z</dcterms:created>
  <dcterms:modified xsi:type="dcterms:W3CDTF">2020-09-15T10:23:16Z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