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2.xml" ContentType="application/inkml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ink/ink3.xml" ContentType="application/inkml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ink/ink4.xml" ContentType="application/inkml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16"/>
  </p:notesMasterIdLst>
  <p:sldIdLst>
    <p:sldId id="382" r:id="rId4"/>
    <p:sldId id="387" r:id="rId5"/>
    <p:sldId id="554" r:id="rId6"/>
    <p:sldId id="738" r:id="rId7"/>
    <p:sldId id="777" r:id="rId8"/>
    <p:sldId id="779" r:id="rId9"/>
    <p:sldId id="780" r:id="rId10"/>
    <p:sldId id="781" r:id="rId11"/>
    <p:sldId id="782" r:id="rId12"/>
    <p:sldId id="783" r:id="rId13"/>
    <p:sldId id="790" r:id="rId14"/>
    <p:sldId id="793" r:id="rId15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17"/>
    </p:embeddedFont>
    <p:embeddedFont>
      <p:font typeface="华文楷体" panose="02010600040101010101" pitchFamily="2" charset="-122"/>
      <p:regular r:id="rId18"/>
    </p:embeddedFont>
    <p:embeddedFont>
      <p:font typeface="宋体" panose="02010600030101010101" pitchFamily="2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Wingdings 2" pitchFamily="2" charset="2"/>
      <p:regular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608" y="184"/>
      </p:cViewPr>
      <p:guideLst>
        <p:guide orient="horz" pos="247"/>
        <p:guide pos="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08:52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7593 8191 24575,'-10'-59'0,"-2"19"0,0 6 0,-1-1 0,-15-16 0,2 4 0,-2-2 0,6 15 0,4 6 0,0-1 0,-8-10 0,11 10 0,0 1 0,-8-7 0,-3-7 0,4 5 0,-1 3 0,9 3 0,2-1 0,-7-17 0,9 12 0,0-6 0,2 1 0,1-13 0,3 2 0,1 2 0,1 2 0,1 6 0,2 6 0,-1 10 0,13-13 0,-6 18 0,15-11 0,-3 9 0,-2 7 0,4-1 0,-11 11 0,6-1 0,-8 6 0,9-8 0,26-10 0,-11 6 0,15-9 0,2 0 0,4 5 0,-1-4 0,5-2 0,-7 7 0,0 0 0,2-3 0,0 0-481,-7 4 1,-2 0 480,-12 1 0,-4 2 0,7 1 0,-5 0 0,-1 1 0,5 3 0,16-8 0,-32 15 0,25-11 0,-18 6 961,17-3-961,16 1 0,-15 7 0,-12-1 0,0 0 0,10 2 0,-20 0 0,28 0 0,-17 0 0,20 0 0,-16 0 0,1 0 0,-9 0 0,-1 0 0,0 0 0,-6 4 0,5-3 0,16 11 0,-18-10 0,25 11 0,-28-8 0,20 6 0,-19-6 0,12 4 0,-15-4 0,8 8 0,-7-4 0,7 4 0,7 6 0,-12-4 0,12 9 0,0 4 0,-12-8 0,12 8 0,5 13 0,-9-2 0,-10-15 0,-1 0 0,10 26 0,-10-18 0,9 17 0,-12-12 0,4 12 0,-4 2 0,-4-5 0,0 12 0,-2-20 0,-3-1 0,-3 9 0,5 0 0,-1-5 0,-6-22 0,4 15 0,-5-22 0,0-4 0,0 3 0,0-4 0,0 5 0,0-4 0,0 13 0,0-12 0,0 9 0,-3-11 0,2 3 0,-7-1 0,6-2 0,-14 13 0,2-1 0,-7 2 0,-3 2 0,-11 7 0,9-9 0,0-3 0,-2 0 0,3-6 0,-1 1 0,6-3 0,-6-1 0,-7 4 0,12-7 0,-12 8 0,0 0 0,11-8 0,-11 7 0,8-7 0,-3 5 0,-2 1 0,-4 1 0,-9 3 0,0 1 0,2-1 0,8-3 0,0-1 0,-11 4 0,9-1 0,3-9 0,5 2 0,0-2 0,-5 0 0,-10 8 0,-3-12 0,0 8 0,1 0 0,0-7 0,7 2 0,3 0 0,8-5 0,-32 0 0,25 0 0,-23 0 0,34 0 0,-35 0 0,29 0 0,-21 0 0,15-16 0,-4 0 0,-7-8 0,10 7 0,2 3 0,18 8 0,-9-6 0,-5-1 0,7 2 0,-12-6 0,9 4 0,-14-1 0,0 5 0,-4-5 0,20 12 0,8-4 0,8 6 0,1 0 0,-1-3 0,-3 3 0,3-6 0,0 2 0,4-10 0,3 5 0,0-11 0,0 8 0,0 2 0,0 2 0</inkml:trace>
  <inkml:trace contextRef="#ctx0" brushRef="#br0" timeOffset="6748">9719 7947 24575,'42'0'0,"4"0"0,-14 0 0,-1 0 0,10 0 0,7 0 0,-14 0 0,26 0 0,-2 0 0,-7 0 0,2 0 0,-8 0 0,-1 0 0,5 0 0,-1 0 0,-9 0 0,-3 0 0,13 0 0,-7 0 0,-13 0 0,3 0 0,-4 0 0,-8 0 0,3 0 0,-6 0 0,-7 0 0,3 0 0,2 0 0,2 0 0,-3 0 0,1 0 0,-5 0 0,-3 0 0,8 0 0,-3 0 0,23 0 0,-18 0 0,8 3 0,-25 1 0,-4-1 0,-7 0 0,-16-3 0,6 0 0,-11 0 0,6 0 0,6 0 0,-6 0 0,9 0 0,-20 0 0,-5 0 0,-7 0 0,-6 0 0,-3 0 0,15 0 0,3 0-348,6 0 0,1 0 348,-6 0 0,2 0-209,-15 0 209,5 0 0,-2 0 0,0 0 0,4 0 0,1 0 0,4-5 0,-3-1 344,10 2 0,-2 1-344,-24-2 0,1 5 217,33 0-217,-1 0 0,6 0 0,-6 0 0,10 0 0,-2 0 0,10-3 0,2-6 0,15 1 0,2-5 0,5 10 0,-5-3 0,-2 5 0,0-2 0,4 3 0,2 0 0,6 0 0,-7 0 0,5 0 0,24 0 0,-11 0 0,25 0 0,1 0 0,-18 0 0,-2 3 0,8 2 0,-3 0 0,-1 0 0,1 0 0,3 1 0,5 1 0,-4 0-442,-2 0 0,-5 0 442,-4-1 0,-2 1 0,17 4 0,-15 0 0,-2-6 0,-1 4 0,-18-8 0,9 7 884,-16-7-884,17 6 0,-12-7 0,5 6 0,-9-5 0,-9 5 0,3-3 0,-3 4 0,0-1 0,-3-2 0,-15-1 0,2-3 0,-19 0 0,1 0 0,-17 0 0,22 0 0,-3 0 0,-20 0 0,-7 0 0,16 0 0,-4 0 0,-1 0 0,2 0 0,-9 0 0,2 0 0,-1 0-644,-4 0 1,1 0-1,7 0 644,13 0 0,8 0 0,-3 0 0,1 0 0,3 0 0,2 0 0,10 0 0,6 0 0,1 0 1931,2 0-1931,0 0 0,1 0 0,-1 0 0,3-6 0,15-9 0,8-3 0,8 5 0,2 2 0,11-5 0,17 6 0,-23 5 0,0 5 0,4 0 0,3 0 0,12 0 0,-14 0 0,3 0 0,-3 0 0,3 0 0,9 2 0,5 2 0,-4 0 0,4 1 0,-3 0 0,-10-1 0,-2 1 0,-1 0 0,18 4 0,-8 0 0,-15-2 0,-12 0 0,-11-6 0,-2 5 0,-4-5 0,1 4 0,-4-1 0,0 3 0,-26 5 0,-13-7 0,-1 0 0,-5-1 0,-2-4 0,-3 0 0,-7 0 0,-1 0 0,-1-3 0,3 0 0,11 2 0,-1 0 0,1-1 0,-2 0 0,2 0 0,1 2 0,0 0 0,-14 0 0,-3 0 0,5 0 0,5 0 0,-4 0 0,18 0 0,4 0 0,12 0 0,-13 0 0,20 0 0,7-3 0,37-6 0,14-1 0,-12 5 0,1 1 0,21-1 0,-28 5 0,3 0 0,17 0 0,-1 0 0,0 0 0,-5 0 0,-5 0 0,-17 0 0,-7 0 0,-6 0 0,1 0 0,-2 0 0,-1 3 0,1 1 0,-1 2 0,1 4 0,-4-3 0,0 2 0,-3-2 0,0 0 0,0-1 0,0 1 0,0-1 0,0 1 0,0-7 0,3 2 0,23-9 0,11-4 0,1 9 0,2 1 0,11-10 0,0 0 0,-8 10 0,-5 1 0,-2-6 0,14 6 0,-31 0 0,17 0 0,-35 0 0,-39 0 0,2 0 0,-11 0 0,-5 0 0,14 1 0,0-2 0,-14-7 0,0-1 0,14 7 0,2-1 0,1-8 0,1-1 0,-1 8 0,0 1 0,-2-3 0,1-1 0,-1 3 0,1 1 0,4 0 0,3 0 0,-1 0 0,6 3 0,16-3 0,-4 0 0,12-1 0,21-4 0,26-4 0,-9 5 0,6 1 0,-6 0 0,3 0 0,1 1-213,-1 1 0,1 2 1,1 0 212,6-1 0,1 0 0,-3 2 0,0 0 0,-4 2 0,-2-1 0,-4 0-66,-3 0 66,-7 0 0,6 0 0,-21 2 0,5 2 0,-17 3 159,0-1 0,0-2 0,0-1 0</inkml:trace>
  <inkml:trace contextRef="#ctx0" brushRef="#br0" timeOffset="12405">7639 7971 24575,'45'4'0,"1"0"0,-1-1 0,0 1 0,-1 0 0,-1 1 0,6 0 0,5 0 0,-14 1 0,-15 3 0,-10-8 0,-2 6 0,-4-6 0,0 2 0,2-1 0,-1-1 0,-1 5 0,-2-5 0,2 2 0,-2-3 0,20 3 0,3-3 0,18 3 0,-14-3 0,0 0 0,14 0 0,5 0 0,1 0 0,-24 0 0,1 0 0,16 0 0,0 0 0,-1 0 0,-9 0 0,-21 0 0,-1 0 0,-9 0 0,1 0 0,-1 0 0,12 0 0,20 0 0,-7-4 0,10 3 0,-15-7 0,-6 3 0,12-5 0,3 0 0,1-1 0,6 4 0,14-7 0,-7 4 0,2-5 0,-17 2 0,-21 8 0,23-18 0,-14 6 0,24-18 0,-26 12 0,4 1 0,-8-1 0,-2 3 0,6-4 0,-5 2 0,-2-1 0,0 3 0,-7-9 0,1 13 0,-4-10 0,0 15 0,-3-14 0,0 15 0,0-14 0,0-5 0,0-1 0,0-8 0,4-5 0,-3 23 0,7-12 0,-7 24 0,7-11 0,-7 10 0,3-6 0,-1 6 0,-3-3 0,3 1 0,-3-4 0,0 3 0,0 1 0,4-16 0,-3-8 0,3-6 0,-4 2 0,0 13 0,0 5 0,0-16 0,0-2 0,-3-12 0,-3 10 0,-2 16 0,-1 8 0,2 10 0,-4-7 0,-4-3 0,-6-3 0,0-1 0,5 9 0,-8-8 0,1 6 0,-24-19 0,9 12 0,-4-6 0,8 13 0,16 3 0,-7 3 0,12 4 0,-29-7 0,15 6 0,-19-2 0,29 4 0,-2 3 0,11-3 0,-15 2 0,9-2 0,-5 3 0,3 0 0,8-3 0,-20-1 0,13 1 0,-9 0 0,7-1 0,4 3 0,-7-3 0,1 4 0,3 0 0,-20-8 0,4 3 0,-4-4 0,6 2 0,14 6 0,-2-7 0,-6 3 0,2-3 0,1 3 0,0-3 0,-22-5 0,16 6 0,-20-8 0,31 14 0,-5-2 0,13 3 0,-3 0 0,-1 0 0,4 0 0,-8 0 0,-16 0 0,14 0 0,-25 0 0,20 0 0,0 0 0,-20 0 0,22 3 0,-35 5 0,36-1 0,-16 1 0,13 2 0,2-5 0,-14 7 0,16-7 0,0 2 0,0-3 0,10 0 0,-5 3 0,-1-2 0,6-1 0,-5 2 0,-1-2 0,4 3 0,-12 0 0,3 0 0,-4 1 0,7-5 0,-2 0 0,0 0 0,4-2 0,-2 4 0,2-4 0,7 2 0,-18-3 0,17 0 0,-8 0 0,1 0 0,7 0 0,-6 3 0,5-2 0,-2 2 0,1 0 0,0-3 0,1 6 0,0-2 0,-8 2 0,6-2 0,-3 2 0,1-2 0,5 3 0,-5 1 0,-7 4 0,6-3 0,-6 4 0,1-2 0,11-3 0,-5 2 0,-1 1 0,7-4 0,-7 4 0,11-5 0,-4 1 0,3-4 0,-1 3 0,0-2 0,-1 2 0,3 1 0,-5-1 0,8 1 0,-5-1 0,3 1 0,-7 5 0,3-1 0,-3 2 0,6-1 0,-1-4 0,4 1 0,-5 4 0,2-5 0,1 4 0,0-6 0,3 4 0,0-3 0,0 8 0,0 2 0,0 3 0,0 3 0,0-4 0,0-5 0,0 1 0,0-7 0,0 1 0,0-2 0,0 2 0,0-2 0,0 3 0,0 2 0,0-4 0,0 7 0,0-7 0,0 1 0,0 8 0,7 11 0,-2 13 0,11 8 0,-4-6 0,-3-9 0,0-13 0,-9-9 0,14 13 0,-1 5 0,12 19 0,-9-19 0,-4 0 0,3-6 0,2 11 0,9 11 0,-1-7 0,-8-9 0,0-6 0,-3-10 0,0 4 0,-4-7 0,-1-2 0,10 14 0,-9-12 0,18 21 0,-19-23 0,6 6 0,-5-5 0,0 0 0,0 0 0,3 2 0,-6-5 0,2 0 0,-2-4 0,-4-3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11:26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12254 3999 24575,'-17'38'0,"5"-2"0,-10-2 0,-3 16 0,6-20 0,0 11 0,12-28 0,-11 25 0,-1-12 0,-7 23 0,9-22 0,0 9 0,7-21 0,-1 8 0,8-17 0,0 1 0,2 2 0,-2-2 0,3 3 0,0 19 0,0-4 0,0 28 0,0-22 0,0 3 0,0 11 0,0 4 0,0 7 0,0 6 0,0-17 0,0 4 0,0 1 0,0 0 0,0 3 0,0-1 0,0 1 0,0-1-838,0-5 0,0 0 1,-1-1-1,2-1 838,0 9 0,1-2 0,1-5 0,1-8 0,1-1-864,2 20 0,1 1 864,-1-18 0,1-1 0,-2 18 0,2-2 0,1-19 0,0-5 0,5 13 0,3 2 3013,-4-34-3013,28-1 2066,-3-6-2066,9 2 0,-19-4 0,-17-4 0,-1 0 0,0 0 0,0 0 0,4 0 0,-1 0 0,21 0 0,3 0 0,15 0 0,-15 0 0,-5 0 0,-6 0 0,1 0 0,3 0 0,5 0 0,15 0 0,4 0 0,2 0 0,0 0 0,2 0 0,-2 0 0,-17 0 0,-3 0 0,1 0 0,-4 0 0,8 0 0,17 0 0,-23-5 0,23-1 0,-10-1 0,-6-2 0,2-2 0,-11 4 0,0-1 0,13-6 0,2-1 0,-3 2 0,-1 1 0,-4 0 0,-1 0 0,-4 1 0,0-1 0,2-1 0,0-3 0,-1-1 0,0-1 0,0 1 0,1-1 0,-1-4 0,2-3 0,9-4 0,1-2-1244,-9 5 0,2-1 1244,-2 3 0,3-1 0,-1 1 0,-7 3 0,-2 0 0,5-1 0,11-7 0,6-3 0,0-1 0,-5 3 0,-8 3 0,-4 1 0,4-2 0,-2 2 0,5-4 0,0-1 0,-3 2 0,-9 4 0,-2-4 0,-5 2 0,12-13 0,-4-3 0,-17 9 0,-3-2 0,2-2 0,-1-3 0,-1-8 0,0 0 0,-3 15 0,-1 2 0,-2-7 0,-1 1 0,-3 8 0,-1 0 1244,-2-6 0,0-2-1244,0-10 0,0 2 0,0-13 0,0 11 0,0 2 0,0 11 0,-2 1 0,-4 1 0,-12-3 0,-9 6 0,-7 2 0,-9 4 0,-3-1 0,16 6 0,-2-1 0,-12-5 0,-6-2 0,6 3 0,13 4 0,2 1 0,-10-6 0,-1 2 0,2 5 0,3 1 0,-9-8 0,-7 2 0,-1 1 0,23 9 0,1 1 0,-6-3 0,0 2 0,-15-3 0,8 0 0,12 9 0,-4-6 0,-8 8 0,17 0 0,-16-3 0,27 7 0,-12-3 0,10 4 0,-10 0 0,-1 0 0,-1 0 0,-1 0 0,-4 0 0,-3 0 0,-2 0 0,-8 0 0,6 0 0,-1 0 0,3 0 0,2 0 0,-24 0 0,10 0 0,-2 0 0,11 0 0,1 0 0,7 0 0,0 0 0,-2 0 0,0 0 0,1 0 0,0 0 0,1 0 0,-2 0 0,-7 0 0,-1 0 0,8 5 0,1 0 0,-1-1 0,0 0 0,0 3 0,0 2 0,4-1 0,-1-1 0,-2-1 0,0 0 0,-12 10 0,3-6 0,-4 7 0,-1 2 0,6-3-208,-4 4 0,3-1 208,9-7 0,19 0 0,-13 1 0,19-6 0,-7 1 0,8-2 0,1-5 416,-4 1-416,0-2 0,-5 0 0,-7 3 0,3 2 0,-5-1 0,11 3 0,-9-4 0,9 7 0,-5-3 0,3 0 0,5 1 0,-3-3 0,4 1 0,-1 3 0,3-5 0,-3 6 0,4-7 0,2 0 0,1-3 0</inkml:trace>
  <inkml:trace contextRef="#ctx0" brushRef="#br0" timeOffset="11127">11072 5987 24575,'33'0'0,"1"0"0,9 0 0,0 0 0,-6 0 0,-6 0 0,3 0 0,-2 5 0,-4-1 0,4 1 0,12 1 0,2 0 0,0 1 0,1 0 0,-2-3 0,0-2 0,-6 1 0,-4-1 0,8-2 0,-12 0 0,1 0 0,18 5 0,-10-4 0,10 4 0,-17-5 0,-13 0 0,0 0 0,3 4 0,-14-3 0,8 3 0,-4-1 0,-5 1 0,4-1 0,-9 3 0,-5-5 0,-11 2 0,-6-6 0,-17-1 0,12 1 0,-7 1 0,-1 1 0,7 1 0,-7 0 0,0 0 0,3 0 0,-5 0 0,1 0 0,-6 0 0,-3 0 0,-5 0 0,4 0 0,-3 0 0,1 0 0,3 0 0,-14 0 0,5 0 0,1 0 0,4 0 0,7 0 0,14 0 0,4 0 0,2 0 0,4 0 0,-2 0 0,-15 0 0,2 0 0,-12 0 0,13 0 0,-4 0 0,15 0 0,-11 2 0,21-1 0,-1 5 0,6-2 0,6-1 0,21 0 0,-2-3 0,10-3 0,-11 3 0,-10-3 0,20 3 0,-14 0 0,21-3 0,4 1 0,-6 0 0,0 0 0,1-1 0,12 3 0,4 0 0,0 0 0,-11 0 0,-10 0 0,-12 0 0,5 0 0,8 0 0,-12 0 0,15 0 0,0 0 0,-13 0 0,11 0 0,-1 0 0,-12 0 0,20 0 0,-20 0 0,7 0 0,-21 0 0,34 0 0,-23 4 0,24-3 0,-16 7 0,-7-7 0,7 7 0,0-3 0,1 0 0,7 4 0,15-3 0,8 4 0,-15-4 0,-4-2 0,-35-1 0,-8-2 0,-26 1 0,-1-2 0,-20 0 0,15 0 0,-1 0 0,2 0 0,-7 0 0,14 0 0,-27-3 0,17-2 0,-6 0 0,5-4 0,14 7 0,-8-8 0,-8 4 0,6 0 0,-6-4 0,-7 8 0,12-8 0,5 9 0,-1 1 0,-19-5 0,21 2 0,1 1 0,-14 1 0,11-4 0,15 5 0,-13 0 0,9 0 0,-4 0 0,9 0 0,1 0 0,-13 0 0,5 0 0,-26 0 0,16 0 0,-19 0 0,17 0 0,12 0 0,8 0 0,10 0 0,-1 0 0,0 0 0,1 0 0,-1 0 0,3 3 0,7-3 0,7 3 0,1-3 0,2 0 0,15 0 0,-8 0 0,13 0 0,0 0 0,-13 0 0,11 0 0,-13 0 0,7 0 0,24 0 0,-9 5 0,-1-4 0,2-1 0,-10 5 0,0 0 0,1-4 0,-1 0 0,25 4 0,-29-1 0,13 1 0,-11-1 0,5 0 0,6 0 0,-18-3 0,10 3 0,-6 0 0,-3-3 0,27 7 0,-16-7 0,10 3 0,-11-4 0,-6 4 0,9-1 0,1 0 0,0 2 0,-4-2 0,-2-1 0,-6-2 0,-5 0 0,6 0 0,-1 0 0,-5 0 0,6 0 0,-13 0 0,3 0 0,1 0 0,-14 0 0,-18 0 0,-6 0 0,-13 0 0,8 0 0,14 0 0,-12 0 0,-1-4 0,-3 3 0,-14-3 0,-7 4 0,11-5 0,-20 4 0,22-4 0,-9 4 0,-2 2 0,-8-1-333,8 0 0,0 0 333,-8 0 0,20-3 0,0 1 0,-23 0 0,28 0 0,-1-1 0,-27 3 0,5 0 0,23 0 0,0 0 0,-17 0 0,0-3 666,22 3-666,-1-3 0,9 3 0,0 0 0,1 0 0,-4 0 0,7 0 0,3 0 0,0 0 0,-1 0 0,3 0 0,-13 0 0,13 0 0,-8 0 0,4 0 0,7 3 0,-4 0 0,9 1 0,0-1 0</inkml:trace>
  <inkml:trace contextRef="#ctx0" brushRef="#br0" timeOffset="71919">6825 7285 24575,'52'0'0,"-11"0"0,-9 0 0,-1 0 0,3 0 0,-1 0 0,-13 0 0,5 0 0,-4 0 0,-7 0 0,0 0 0,-5 0 0,5 3 0,4-2 0,0 2 0,0-3 0,-8 0 0,-1 0 0,-2 0 0,-4 2 0,0 17 0,-14-1 0,6 5 0,-15-4 0,12-11 0,-19 15 0,8-9 0,-13 5 0,15-8 0,-2-4 0,8 0 0,-4 3 0,-4 2 0,5 1 0,-6-1 0,9-2 0,-9 1 0,12-3 0,-12 7 0,12-7 0,-3 4 0,-1-1 0,4-3 0,-3 3 0,-18 25 0,5-6 0,4 0 0,0 1 0,-2 1 0,1 2 0,9-13 0,-1-8 0,2 2 0,5-6 0,-1 1 0,0 0 0,4 0 0,-3-4 0,5 1 0,-2-1 0,6-2 0,1-1 0,5-3 0,-2 0 0,3 0 0,-1-3 0,-1 2 0,1-2 0,0 3 0,-1 0 0,1 0 0,3 0 0,-4 0 0,8 0 0,-9 0 0,2 0 0,3 0 0,9 0 0,-1 0 0,7 0 0,-4 0 0,-5 0 0,0 0 0,-9 0 0,-2 0 0,4 0 0,11 0 0,-3 0 0,2 0 0,-8 0 0,-6 0 0,5 0 0,-5 0 0,3 3 0,-4-2 0,1 2 0,-1-3 0,1 0 0,2 3 0,-1-2 0,7 4 0,-7-4 0,4 2 0,-2-3 0,0 3 0,0-2 0,-1 1 0,-2 1 0,0-2 0,-1 2 0,-2-3 0,-1 0 0</inkml:trace>
  <inkml:trace contextRef="#ctx0" brushRef="#br0" timeOffset="76378">7994 7401 24575,'-20'-35'0,"3"2"0,-8 10 0,-2 4 0,8 5 0,-1 5 0,2-1 0,9 3 0,-17-4 0,13 4 0,-3-1 0,-9-3 0,9 7 0,-6-2 0,9 6 0,7 0 0,-1 0 0,-4 24 0,7-15 0,-3 24 0,4-22 0,-1 9 0,-2 5 0,-1-7 0,3 3 0,1-15 0,1 21 0,1-15 0,-2 14 0,3-16 0,0 2 0,-3-1 0,2 8 0,-2 8 0,3-3 0,0 3 0,0 12 0,0-12 0,0 31 0,0-14 0,0 8 0,0-10 0,0-13 0,0-9 0,3-9 0,1-1 0,-1-1 0,3-5 0,-2 5 0,2-5 0,1 5 0,-1-5 0,1 2 0,-1-3 0,10 4 0,-5-3 0,8-2 0,-6-2 0,-3 0 0,5 0 0,-2 0 0,0 0 0,3-2 0,-6-5 0,0 0 0,-3-3 0,-5 3 0,1 1 0,-2-1 0,9-18 0,-6 13 0,4-13 0,2 10 0,-5 2 0,3-8 0,3 0 0,-5 3 0,5-3 0,-3-8 0,0 14 0,-1-24 0,-3 24 0,3-25 0,-6 19 0,5-13 0,-2 14 0,0 2 0,4-7 0,-7 10 0,3-5 0,0 0 0,-3 11 0,3-5 0,-4 7 0,0 1 0,0-1 0,0 9 0,0 8 0,0 2 0,0 3 0,0-8 0,0-1 0,0 1 0,0-1 0,0 1 0,0-1 0,0 1 0,0 2 0,0-1 0,0 1 0,0 0 0,0-1 0,0 1 0,0 1 0,0-3 0,0 2 0,0-2 0,0-1 0,0 1 0,0 4 0,0 0 0,0 1 0,0-2 0,0-4 0,3 14 0,-3-7 0,6 16 0,-5-12 0,5-2 0,-6 10 0,6-16 0,-5 16 0,5-14 0,-6 1 0,3-3 0,0 1 0,-2-3 0,2 2 0,0-2 0,0 2 0,1-1 0,2 4 0,-3-5 0,4 3 0,0-1 0,-1-2 0,1 0 0,-4-1 0,3-6 0,-2 9 0,2-5 0,1 6 0,-1-4 0,1 1 0,-1 0 0,1-1 0,-4 1 0,3-4 0,-2 3 0,0-2 0,1-1 0,-4 3 0,5-5 0,-5 2 0,2-3 0</inkml:trace>
  <inkml:trace contextRef="#ctx0" brushRef="#br0" timeOffset="79354">8299 7359 24575,'0'35'0,"0"-17"0,0 14 0,0 3 0,0-4 0,0 14 0,0-12 0,0-13 0,0 6 0,4 14 0,-3-16 0,7 17 0,-7-24 0,3 1 0,3 19 0,-5-20 0,8 18 0,-9-27 0,7 9 0,-1-1 0,1 1 0,5 2 0,-3-6 0,6 0 0,6 0 0,9-2 0,-8-4 0,5-3 0,-17-4 0,2 0 0,-1 0 0,-5 0 0,3 0 0,-1-3 0,-2-4 0,6-3 0,-3-3 0,-3 2 0,2-1 0,-6 4 0,1-6 0,-1 6 0,-3-4 0,0-24 0,5 10 0,-4-18 0,14-4 0,-1-6 0,-2 7 0,2-6 0,-1 4 0,2-3 0,-2 3 0,1-3 0,0 2 0,2-9 0,-3 9 0,-5 27 0,-17 15 0,4 5 0,-7 3 0,2 0 0,3 0 0,-12 0 0,10 3 0,-11-3 0,12 3 0,-6-3 0,6 0 0,-6 4 0,-2-3 0,-17 6 0,6-6 0,0 2 0,12 0 0,4-3 0,0 6 0,-1-5 0,-4 8 0,5-2 0,-11 12 0,10-11 0,-3 7 0,8-9 0,1-1 0,-1 4 0,-8 0 0,6 5 0,-7-3 0,10 0 0,-4-4 0,6 0 0,-5 2 0,2 1 0,3-3 0,-5 3 0,8-4 0,-2 1 0,3-1 0,0 1 0,0-4 0,0 0 0</inkml:trace>
  <inkml:trace contextRef="#ctx0" brushRef="#br0" timeOffset="82066">7573 6563 24575,'11'14'0,"-1"-2"0,4 6 0,-4-8 0,0-1 0,-1 1 0,-2-3 0,3 3 0,-1 2 0,1-1 0,2 7 0,3-2 0,0 6 0,0 0 0,-3-1 0,-4-6 0,-1-6 0,-1 1 0,-2-3 0,1 2 0,-1 4 0,3-5 0,2 7 0,-2-8 0,0 3 0,-1-4 0,-3 1 0,4-4 0,-1 3 0,1-5 0,-1 2 0,1-3 0,-1 0 0,1 0 0,0 0 0,2-6 0,-1-7 0,2 2 0,2-20 0,-4 13 0,5-12 0,5-17 0,-3 19 0,5-17 0,-1 13 0,-7 14 0,6-8 0,-8 15 0,-3 2 0,-1 5 0,-6-2 0,9 0 0,-7-2 0,6-1 0,-4-1 0,2 3 0,-2-3 0,2 4 0,-5-1 0,4 0 0,-4 4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15:12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8153 9375 24575,'0'43'0,"0"0"0,0 10 0,0-18 0,0 4 0,-2 0 0,0 3 0,0 4 0,1-2 0,1 2 0,0 3 0,-1 1 0,0-4 0,0 3 0,0 1 0,-1-2 0,1-1-491,1 2 0,0-1 0,0-2 0,0-4 491,0 21 0,0-11 0,0-19 472,0 5-472,0-15 0,0-1 0,0-10 0,0-1 0,0 7 1492,0-2-1492,0 9 0,0 1 0,-1 14 0,-1 11 0,0-5 0,2-9 0,-1 1 0,-1 5 0,0 5 0,1-6 0,1 16 0,0-36 0,0 9 0,0-12 0,0-10 0,0 14 0,0-15 0,6 11 0,-1-7 0,10 0 0,6 6 0,29 10 0,-17-9 0,15 6 0,-27-13 0,6-2 0,-10 1 0,8-3 0,3 4 0,-6-6 0,19 2 0,-14-4 0,7-3 0,-6 2 0,2 2 0,2-1 0,6-1 0,-5 3 0,0 0 0,0-5 0,-8 3 0,-6-4 0,-9 0 0,-1 0 0,-2-3 0,-1 0 0,1-7 0,0-2 0,0 1 0,-2-1 0,9-25 0,1-6 0,-3-4 0,3 0 0,2-4 0,-4 11 0,0 4 0,6-7 0,-6 6 0,1-2 0,1 6 0,2-1 0,6-17 0,0-2 0,-4 13 0,-1 1 0,6-8 0,-2 6 0,-8 13 0,-1-1 0,-1 1 0,0 3 0,1-15 0,0 0 0,-3 14 0,-1-23 0,2 8 0,-9 22 0,6-37 0,-8 39 0,0-12 0,0 12 0,0-14 0,0-4 0,0-12 0,0-2 0,0 0 0,0 4 0,0 3 0,0 2 0,0 3 0,0-7 0,5 3 0,-3 7 0,3-2 0,0 0 0,-4-1 0,1 5 0,1 1 0,-3 13 0,0 1 0,0 1 0,0 3 0,0 4 0,0 2 0,0-2 0,-4-7 0,0 5 0,-20-12 0,14 15 0,-18-12 0,20 12 0,-27-19 0,17 15 0,-13-10 0,0-1 0,15 12 0,-22-15 0,11 12 0,1 6 0,6-3 0,-29-2 0,13 3 0,-18-3 0,20 9 0,9 4 0,6 0 0,-12 0 0,-2 0 0,-3 0 0,-1 0 0,1 0 0,3 0 0,-12 3 0,27 1 0,-5-1 0,14 3 0,-17 2 0,9-1 0,-18 5 0,16-4 0,2-3 0,3-2 0,4 0 0,-5 1 0,3 3 0,-2-4 0,7 3 0,1-5 0,2 4 0,-5 2 0,5-3 0,-3 5 0,-8-2 0,7 3 0,-6 0 0,6-1 0,1 1 0,0-6 0,0 5 0,-2-3 0,5-1 0,-3 3 0,1-4 0,3 3 0,-4-1 0,0 1 0,1-1 0,-1 1 0,4-1 0,-3 1 0,2-4 0,0 0 0,1-3 0</inkml:trace>
  <inkml:trace contextRef="#ctx0" brushRef="#br0" timeOffset="5030">7551 11535 24575,'46'0'0,"1"0"0,-11 0 0,-3 0 0,16 0 0,-27 0 0,10 0 0,-11 0 0,36 0 0,-18 0 0,-3 0 0,1 0 0,8 0 0,6 0 0,8 0 0,-21 0 0,9 5 0,-20-4 0,7 4 0,7-5 0,4 0 0,-8 0 0,20 0 0,-27 5 0,19-4 0,-7 4 0,-3-5 0,-3 0 0,-5 4 0,-12-3 0,1 3 0,-2-4 0,8 0 0,-6 4 0,23-3 0,-18 6 0,13-6 0,-31 2 0,-16-7 0,-40-4 0,12 3 0,-6-1 0,0 0 0,1 1 0,0 1 0,-1-1 0,-4-2 0,0 0 0,3 1-381,-1 2 0,5 1 381,-12-3 0,16 6 0,-22 0 0,5 0 0,9 0 0,-3 0 0,10 0 0,1 0 0,-3 0 0,1 0 0,-19 4 0,12 1 0,2 0 762,1 4-762,-15 1 0,24-3 0,-2 1 0,0-2 0,12-4 0,-17 7 0,15-8 0,-3 3 0,-7-4 0,4 0 0,5 0 0,10 0 0,5 0 0,10 0 0,7 0 0,5 0 0,5 0 0,-1 0 0,1 0 0,24 0 0,-2 0 0,-6-1 0,2 2 0,4 1 0,0 1 0,-4-1 0,3 2 0,4-1 0,4 1 0,0 0 0,1 0 0,1 1 0,-2-2 0,13 1 0,-1-1 0,-12-1 0,1 0 0,-7 0 0,8 3 0,5-4 0,-19 4 0,-5-2 0,-7-2 0,5 2 0,-6 1 0,0-1 0,-3 5 0,-2-4 0,-8-1 0,-4-3 0,0 0 0</inkml:trace>
  <inkml:trace contextRef="#ctx0" brushRef="#br0" timeOffset="8410">9388 11563 24575,'45'0'0,"-3"0"0,-15 0 0,20 0 0,-1-5 0,-8 4 0,1 0 0,16-4 0,-18 5 0,-1 0 0,2 0 0,-1 0 0,0 0 0,2 0 0,12 0 0,-11 0 0,-19 0 0,27 0 0,-19 0 0,7-3 0,7-3 0,4 0 0,4-1 0,2 1 0,4 1 0,-3-1 0,0 0 0,0 0 0,-6 2 0,3 0 0,-8 2 0,6 0 0,-18 0 0,4-1 0,25 3 0,-2 0 0,-13 0 0,11 0 0,-4 0 0,-24 0 0,-1 0 0,-7 0 0,5 0 0,-15 0 0,14 0 0,-13 0 0,1 0 0,-3 0 0,6 0 0,1 0 0,1 0 0,2 0 0,-11 0 0,6 0 0,-6 0 0,7 0 0,-4 0 0,25 1 0,17 0 0,-7 0 0,8 3 0,-11-3 0,7 1 0,-14 1 0,-19 4 0,4 2 0,8-5 0,17 5 0,3 2 0,3-4 0,-12 3 0,-6-1 0,-20-4 0,-7 1 0,-1-6 0,21 3 0,4 6 0,25-3 0,-21 7 0,-7-8 0,-22-2 0</inkml:trace>
  <inkml:trace contextRef="#ctx0" brushRef="#br0" timeOffset="13339">13885 8954 24575,'0'25'0,"0"5"0,0 13 0,0-14 0,0-5 0,0-8 0,0 2 0,0 3 0,0 0 0,0-8 0,0 7 0,0-13 0,0 24 0,0-11 0,0 16 0,0-12 0,0 5 0,0-6 0,0 3 0,0-1 0,0-5 0,0 13 0,0-14 0,0 14 0,0 0 0,0-11 0,0 30 0,0-40 0,0-4 0,0 11 0,0 32 0,0-21 0,0 7 0,0-3 0,0-17 0,0 15 0,0-19 0,0 0 0,0 43 0,0-27 0,0 30 0,0-11 0,0-18 0,0 19 0,5-15 0,-4 15 0,7-15 0,-7 10 0,2-22 0,-3-6 0,0-3 0,0-7 0,0 4 0,0 3 0,0-3 0,0 6 0,0-12 0,0 2 0</inkml:trace>
  <inkml:trace contextRef="#ctx0" brushRef="#br0" timeOffset="17866">14083 10368 24575,'35'0'0,"0"0"0,-4 0 0,0 0 0,15-1 0,3-2 0,-2 0 0,-3 0 0,14-2 0,-9 2 0,0 1 0,9 2 0,1 0 0,-26 0 0,-12 0 0,0 0 0,-4 0 0,16 0 0,-22 0 0,19 0 0,-17 0 0,5 0 0,-1 0 0,1 0 0,30-5 0,-13 2 0,0 0 0,-1-1 0,-1 1 0,0 1 0,-2-1 0,9-2 0,-18 4 0,26-4 0,-31 5 0,15 0 0,-19 0 0,24 0 0,-20 0 0,26 0 0,-28 0 0,26 0 0,-20 0 0,12 0 0,7 0 0,-17 0 0,17 0 0,-7 0 0,-16 0 0,14 0 0,-15 0 0,10 0 0,-3 0 0,10 0 0,-6 0 0,7 0 0,-6 0 0,4 0 0,-10 0 0,4 0 0,-6 0 0,-2 0 0,16 0 0,-12 0 0,11 0 0,1 0 0,-13 0 0,16 4 0,-19-3 0,-2 6 0,-4-4 0,-3 4 0,-2-1 0,3 4 0,-7-3 0,3 5 0,1-1 0,8-1 0,26 11 0,-14-11 0,15 6 0,-24-12 0,14 0 0,-10 1 0,18 0 0,-7 2 0,0 1 0,11-5 0,-3 5 0,0 1 0,-5-8 0,-3 2 0,1 0 0,15-3 0,-15 0 0,2 0 0,16 0 0,-1 0 0,7 0 0,1 3 0,-3-1 0,-23-1 0,16 4 0,-14-2 0,-21 1 0,10 3 0,-24-1 0,3-2 0,7-1 0,-2-3 0,7 0 0,-8 0 0,2 0 0,-2 0 0,2 0 0,-4 3 0,1 0 0,-6 4 0,2 2 0,2 1 0,0 0 0,-1 0 0,-3-4 0,8-2 0,12-1 0,4-3 0,5 0 0,-8 0 0,4 0 0,-5 0 0,6 0 0,7 0 0,-12 0 0,12 0 0,0 0 0,-11 0 0,12 0 0,-16 0 0,6 0 0,27 0 0,4 0 0,-16 0 0,-1 0 0,8 0 0,-4 0 0,-17 0 0,-5 0 0,1 0 0,3 0 0,-9 0 0,11 0 0,-1 0 0,9 0 0,2 0 0,6-5 0,1 2 0,2 0 0,10-4 0,-10 5 0,-4-1 0,-10 0 0,-15 3 0,-7-3 0,-2 3 0,25 0 0,8 0 0,-10 0 0,1 0 0,20 0 0,-17 0 0,-1 0 0,7 0 0,18 0 0,0 0 0,-26 0 0,0 0 0,8 0 0,-1 0 0,-6 0 0,-4 0 0,13 0 0,-10 0 0,-10 0 0,4 0 0,-10 0 0,-2 0 0,-7 0 0,0 0 0,-4 0 0</inkml:trace>
  <inkml:trace contextRef="#ctx0" brushRef="#br0" timeOffset="23722">13486 11510 24575,'-17'-54'0,"10"17"0,-9 3 0,8 13 0,2 2 0,-4-1 0,1-21 0,-2 10 0,1-7 0,0-6 0,-1 0 0,0 1 0,1 4 0,1 0 0,0-3 0,1 5 0,3 11 0,0-22 0,4-7 0,-1 23 0,-1 0 0,3-27 0,0 24 0,5 3 0,-4 5 0,12-8 0,-7 8 0,17-12 0,-5 19 0,11-2 0,4 2 0,4 9 0,-5-1 0,1 1 0,9 4 0,-7 1 0,7 1 0,-5 4 0,-1 2 0,8-1 0,-7 0 0,-1 0 0,7 0 0,-10 0 0,0 0 0,11 4 0,-12-1 0,-2 0 0,-4 2 0,31 14 0,-24-16 0,22 16 0,-29-17 0,1 3 0,18-2 0,2-1 0,-5-1 0,10 1 0,5 1 0,-18-1 0,-1 1 0,-1 0 0,-1 0 0,0 0 0,-2 0 0,13 7 0,-14-3 0,-1 7 0,-5-7 0,-8 4 0,-8-4 0,1 1 0,3 3 0,-6 0 0,11 7 0,-5 1 0,2-2 0,-1-1 0,-4 0 0,12 13 0,-5 2 0,5 0 0,-10-5 0,9 6 0,-8-10 0,6 18 0,0-13 0,-9 0 0,5-1 0,-2 2 0,-5-6 0,1 2 0,-8-12 0,-3 0 0,0 1 0,0 1 0,0-3 0,-4 1 0,-18 10 0,4-1 0,-8 1 0,9-5 0,-8 4 0,-2 0 0,0 0 0,-3 1 0,3-1 0,13-8 0,-14 3 0,9 2 0,-17 4 0,14-9 0,-2 2 0,-9 0 0,-5 0 0,0-2 0,-1-1 0,-14 3 0,1-1 0,12-3 0,4-3 0,-13-7 0,15 4 0,-8-1 0,6-3 0,-13 3 0,20-4 0,-4 4 0,15-3 0,-8 3 0,6-4 0,-5 0 0,7 0 0,-16 0 0,12 0 0,-12 0 0,17 0 0,-1 0 0,0 0 0,0 0 0,-11 0 0,3 0 0,-4 0 0,11 0 0,2 0 0,-4 0 0,-7 0 0,4 0 0,4 0 0,6 0 0,5 0 0,-10 0 0,11 0 0,-9 0 0,4 0 0,-5 0 0,1 0 0,-9 0 0,11 0 0,-10 0 0,15 0 0,-6 0 0,6 0 0,1 0 0,2 0 0,-34-4 0,25 3 0,-30-7 0,33 7 0,-8-3 0,8 1 0,-2-1 0,9 1 0,2-3 0,1 5 0,3-2 0</inkml:trace>
  <inkml:trace contextRef="#ctx0" brushRef="#br0" timeOffset="42780">15699 10279 24575,'53'3'0,"1"0"0,-13 3 0,3 1 0,6-1 0,5-1 0,0 0 0,-1 2 0,1 0 0,-4-1 0,4-1 0,-1-1 0,5 0 0,0-2 0,-12-2 0,-3 0 0,-11 0 0,4 0 0,11 2 0,9 1 0,3 1 0,-6-1 0,-4 0 0,-3-1 0,1 1 0,13 1 0,1 1 0,-7 0 0,-11 0 0,-7-1 0,10-3 0,-16 7 0,11-3 0,4-2 0,7 3-382,-15-2 1,-1-2 381,6-2-323,8 0 323,-13 0 0,6 0 0,-12 0 0,3 0 0,-7 0 0,4 3 0,0 0 0,1-1 0,25 4 0,0-6 0,-9 0 0,-20 0 0,3 0 0,21 0 0,-3 0 0,-8 0 0,2 0 0,-3 0 0,-23 0 750,6 0-750,4 0 336,-1 0-336,-2 0 0,33 4 0,-16 2 0,-11-4 0,-1 1 0,10 7 0,2-4 0,-5 2 0,2 0 0,12-1 0,-18-3 0,-3 1 0,-12-1 0,7-3 0,-10 5 0,9-5 0,-8 2 0,3-3 0,-4 0 0,10 0 0,-16 0 0,16 0 0,-9 0 0,-8 0 0,-43 0 0,-19 0 0,15 0 0,-2 0 0,7 0 0,-2 0 0,-3 0 0,-4 0 0,0 0 0,-16 0 0,-2 0 0,8 0 0,-2 0 0,1 0 0,8 0 0,0 0 0,4 0 0,-1 0 0,1 0 0,-8 0 0,4 0 0,-4 5 0,10 2 0,-2 3 0,7 2 0,-4 4 0,-2 1 0,-8 5 0,-2 0 0,2-1 0,-3 1 0,1-2 0,-2 2 0,1-1 0,-4 2 0,1-1 0,7-3-955,-6 3 0,6-5 955,9-4 0,5-3 0,0 1 0,0-5 0,-7 3 0,-3-4 0,-9 0 0,16-1 0,-5-4 0,8 0 0,-2 0 0,1 4 1910,-12-3-1910,16 8 0,-11-8 0,-5 4 0,9-5 0,-13 0 0,16 0 0,-12 0 0,24 0 0,-25 0 0,16 0 0,-1 0 0,-10-5 0,6 3 0,2-2 0,8-7 0,-20-10 0,24 6 0,-17-6 0,15 2 0,-19-16 0,13 10 0,-9-15 0,27 26 0,2 0 0,4-10 0,3 13 0,0-12 0,4 17 0,0-1 0,0 0 0,31-5 0,14-1 0,-14 3 0,5 0 0,9 0 0,11 0 0,1 0 0,-7 1-1409,8-4 0,-2 2 1409,-5 5 0,2 0 0,-4 1 0,4 1 0,-4 1-602,-10 3 1,0 0 601,9 0 0,-2 0 0,-15 0 0,-1 0 0,3 0 0,0 0 0,6 0 0,-6 0 0,-1 0 0,-4 0 2626,12 0-2626,-5 0 0,24 0 0,-19 0 697,2 0 1,1 0-698,6 0 0,1 0 0,1 0 0,-18 0 0,1 0 0,5 0 0,5 0 0,-1 0-1149,8 0 0,-1 0 1149,-10 0 0,1 0 0,0 0 0,2-1 0,0 1 0,0 1 0,14 8 0,-2 2 0,-8-5 0,-2 1 0,-9 4 0,-3 3 0,5 8 0,-19-5 0,13 4 0,-11-2 2298,-3-5-2298,-1 4 0,5 4 0,-3-8 0,-3 2 0,5 1 0,-8-1 0,4 7 0,-6-8 0,-3 5 0,0-1 0,-3 1 0,-1 6 0,-7-15 0,-6 5 0,-24-7 0,-8-4 0,1 1 0,-12 0 0,-5-2 0,8-3 0,-1-2 0,10 1 0,-2 0 0,-2 0-1055,-10 0 0,-2 0 1,2 0 1054,12 1 0,2-1 0,-2-1 0,-16-2 0,-3-3 0,4 1-393,3 1 1,0-2 392,10-2 0,-5-2 0,2-1 0,6 2 0,2 1 0,3 0 0,-16-7 0,4 1 0,10 2-131,-16-2 131,15 2 0,-1-1 0,4 4 0,0 0 0,-5-5 0,0 2 0,-4 4 0,-1 1 0,4-3 0,-1 0 0,1 5 0,-1 1 0,3-6 0,2 2 0,3 7 0,0 0 0,-2-5 0,0 0 0,0 2 0,1 0 1498,5 1 1,1-1-1499,-28-8 0,20 6 0,-11-5 460,14 1 1,-1 0-461,6 1 0,0 1 0,-5-2 0,1 0 162,-7-5-162,31 7 0,1-2 0,9 4 0,0-1 0,0 0 0,0 1 0,6-1 0,-2 4 0,10 0 0,-1 3 0,5 0 0,15 0 0,13 0 0,-1 0 0,8 0 0,4 0 0,-5-1 0,8 1 0,1 0 0,-4 1-1045,-2 0 0,-4 2 1,0 0 1044,0-1 0,0 1 0,-5 1 0,2 3 0,-3 1 0,1-2 0,-2 2 0,-1 2 0,-1 0 0,1-2 0,-1-1-343,-1 0 0,-3 0 343,17 5 0,-1-11 0,-7 3 0,7 2 0,-4-3 0,-12-1 0,2-2 0,3 1 0,9 1 0,3 0 0,-2-1 0,-9 0 0,2 0 0,-2-2 0,5 1 0,5 0 0,-4 0 0,-2 0 0,-6 0 0,9 0 0,-17 0 0,0 0 0,15 0 3010,-18 0-3010,13 0 0,-26 0 0,3 0 810,12 0-810,0 0 0,3 0 0,-7 0 0,2 0 0,8 0 0,5 0 0,-5 0 0,-4 0 0,-1 0 0,20 2 0,1 1 0,-7 5 0,-3 1 0,-14-5 0,-2 0 0,5 6 0,-5-1 0,-11-4 0,8 4 0,-7 0 0,10 0 0,-11 0 0,-2-5 0,12 0 0,-15-4 0,13 0 0,-16 0 0,-1 0 0,-2 0 0,0 0 0,-4 8 0,0-6 0,-3 6 0</inkml:trace>
  <inkml:trace contextRef="#ctx0" brushRef="#br0" timeOffset="107460">13916 10318 24575,'0'-42'0,"0"1"0,0 9 0,0 0 0,0-14 0,0-2 0,0 2 0,0 2 0,6-8 0,-3 4 0,1 0 0,3-1 0,-4 15 0,-1 2 0,-2-4 0,0-6 0,0 15 0,4-25 0,2-5 0,0 10 0,0 7 0,1-7 0,0 8 0,4 0 0,4-4 0,-5 18 0,14-8 0,-12 16 0,24-20 0,2 18 0,-7 0 0,17 5 0,-21 5 0,7 8 0,11-2 0,4 1 0,-10 2 0,1 0 0,3 0 0,4 0 0,-4 0 0,-2 0 0,-3 0 0,-4 0 0,-2 0 0,10 0 0,0 0 0,4 0 0,-12 0 0,3 0 0,11 0 0,6 0 0,-4 0 0,4 0 0,-1 0-904,-13 0 0,0 0 0,0 0 904,15 1 0,-3-2 0,-6-1 0,5-4 0,-7-3 0,8-4 0,2-1 0,-2 0 0,-6 2 0,-4 2 0,-5 2 0,4-3 0,11-4 0,6-3 0,-1-1 0,-8 4 0,-1 0 0,-5 2-769,0 1 0,1 1 769,5-5 0,-1 2 0,-13 6 0,-1 2 0,8-1 0,-2 2 0,4 4 0,11-3 0,2 1 0,-22 3 0,-2 0 0,10 0 0,3 0 0,5 0 0,-3 0 0,5 0 0,-7 0 0,-3 0 0,-5 0 0,19 0 0,-21 0 2478,6 0-2478,-8 0 886,6 0 0,1 0-886,-5 0 0,3 1 0,-3 1 0,-17 6 0,4 2 0,-7-1 0,20-4 0,-19-5 0,15 0 0,-18 0 0,1 7 0,9-1 0,-1 6 0,3-3 0,14 5 0,-6 0 0,1 1 0,16 4 0,-17-5 0,-4-1 0,-12-4 0,10 6 0,0-3 0,2 5 0,1 0 0,-3-4 0,3 5 0,-1 0 0,-11-5 0,13 7 0,-11-9 0,27 8 0,-1-1 0,-13-4 0,0 1 0,17 3 0,-16 0 0,-9-6 0,-13-4 0,-1-1 0,-6-1 0,12 4 0,-4-1 0,17 7 0,-12-7 0,38 8 0,-22-5 0,2-1 0,-4-1 0,1 0 0,17 5 0,-4-1 0,-7-2 0,-9-3 0,5 1 0,17 6 0,-1 0 0,-21-6 0,0 1 0,21 5 0,-5 0 0,-23-5 0,-6 0 0,-8-4 0,0 3 0,-4-4 0,4 6 0,-6-4 0,2 5 0,-6-4 0,0-2 0,0 3 0,0-4 0,0 1 0,0 15 0,0 9 0,0-2 0,0 6 0,0 19 0,0 3 0,0-8 0,0 0 0,0 11 0,0-2 0,0-17 0,0-5 0,0-5 0,0-1 0,0 21 0,-3-18 0,2-13 0,-5-7 0,3-3 0,-4 0 0,-3 2 0,3-7 0,-10 7 0,2-4 0,-14 4 0,3-2 0,3-3 0,6-3 0,10-1 0,-7 1 0,-13 0 0,-6 2 0,-1 1 0,-2 2 0,-12-1 0,1 0 0,15 0 0,3-1 0,-18-1 0,13 2 0,5-3 0,-12 8 0,14-7 0,-1 6 0,-3-3 0,-1 0 0,-2 5 0,5-2 0,0-1 0,-12-1 0,19-5 0,-22 3 0,28-7 0,-9 3 0,14-4 0,1 0 0,-4 0 0,-2 0 0,-10-6 0,-19 0 0,14-4 0,-10 0 0,13 5 0,8-3 0,-3 7 0,3-3 0,7 4 0,-3 0 0,-15 0 0,15 0 0,-11 0 0,16 0 0,1 0 0,-8 4 0,6 0 0,-6 3 0,12 0 0,-1-3 0,3-1 0,1-3 0</inkml:trace>
  <inkml:trace contextRef="#ctx0" brushRef="#br0" timeOffset="110132">13925 10434 24575,'50'0'0,"-1"0"0,0 0 0,-8 0 0,-1 0 0,3 0 0,10 0 0,5 0 0,1 0 0,-3 0-1817,0 0 0,-2 0 1,-5 0 1816,2 0 0,-3 0 0,-3 0 0,0 0 816,6 0 1,-2 0-817,-13 0 0,-1 0 0,17 0 0,-2 0 881,1 0-881,-15 0 0,1 0 0,19 0 0,-16 0 0,3 0 0,3 0 0,0 0 0,-13 0 0,2 0 1468,13 0 0,3 0-1468,-1 0 0,-2 0 0,-5 0 0,0 0 0,5 0 0,-2 0 0,14 0 0,-24 0 0,4 0 0,2 5 0,-5-3 0,12 8 0,-22-9 0,4 6 0,1 0 0,3-5 0,0 4 0,3 1 0,-8-4 0,0 0 0,25 11 0,-13-5 0,0 1 0,13 6 0,0 1 0,-21-9 0,-18-3 0,-5-1 0,-1-1 0,-3-2 0,2 2 0,-5 0 0,2-3 0,-6 9 0,3-5 0,-3 6 0,0-4 0,0-2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19T07:23:05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21875 7287 24575,'0'33'0,"0"1"0,0 15 0,0-11 0,0-6 0,0 0 0,0 7 0,0 11 0,0-15 0,0-7 0,0 12 0,0-19 0,0 12 0,0-12 0,0-8 0,0 7 0,0-10 0,0 13 0,0 13 0,0-8 0,0 9 0,5-4 0,0-12 0,12 23 0,-3-16 0,6 0 0,3 2 0,-4-6 0,0-1 0,19 20 0,-7-16 0,-20-17 0,1-5 0,-2 1 0,-4-6 0,4 0 0,-3 0 0,2 0 0,-2 0 0,-1 0 0,1 0 0,5 0 0,-4 0 0,5 0 0,-7 0 0,-2 0 0,-1 0 0</inkml:trace>
  <inkml:trace contextRef="#ctx0" brushRef="#br0" timeOffset="2280">22540 7554 24575,'6'59'0,"0"1"0,5-4 0,-3 0 0,-1-6 0,1-26 0,-5-16 0,1 6 0,2-6 0,-2 1 0,2-2 0,8 10 0,-5-8 0,14 14 0,9 5 0,-6-3 0,12 5 0,-17-14 0,-4-7 0,4 2 0,-2-1 0,12-2 0,-2-4 0,0-4 0,-8 0 0,-12 0 0,4-3 0,-5-4 0,4-3 0,-8 0 0,-1 0 0,-3-7 0,0-12 0,-5-2 0,1-3 0,1-14 0,-3 15 0,-2 1 0,-2-10 0,-2 6 0,-3 1 0,-1-12 0,6 16 0,-9-19 0,10 27 0,0-1 0,1 13 0,3-1 0,-4 5 0,2 1 0,-3 2 0,3 1 0,-13-4 0,2 6 0,-1-3 0,4 4 0,-3 0 0,8 0 0,-11 0 0,14 3 0,-3 0 0,7 4 0,-6-1 0,4 1 0,-4-1 0,-1 4 0,6-3 0,-5 5 0,5-4 0,-2 4 0,-7 4 0,5-4 0,-7 9 0,7-13 0,2 1 0,3-6 0</inkml:trace>
  <inkml:trace contextRef="#ctx0" brushRef="#br0" timeOffset="4182">21729 7521 24575,'40'0'0,"-15"0"0,14 0 0,-17 0 0,-1 0 0,-5 0 0,0 0 0,-3 0 0,5 0 0,15 0 0,-4 0 0,14 0 0,-20 0 0,1 0 0,-16 3 0,3-3 0,-4 3 0,-1-3 0,4 0 0,-3 0 0,3 0 0,-4 0 0,-2 0 0,-1 0 0</inkml:trace>
  <inkml:trace contextRef="#ctx0" brushRef="#br0" timeOffset="7928">21994 8821 24575,'-26'-17'0,"1"-2"0,7 9 0,-8-7 0,-9 2 0,11 2 0,-15 3 0,13 4 0,-1 5 0,-5-3 0,13 4 0,3 0 0,-1 0 0,9 0 0,-8 2 0,9 2 0,1 3 0,3-1 0,3 1 0,0 2 0,0-2 0,0 9 0,0-8 0,0 9 0,4 4 0,0-2 0,6 14 0,3-5 0,3 14 0,-2-13 0,0 4 0,9 0 0,-11-12 0,15 12 0,-5-11 0,-2-8 0,8 6 0,-9-10 0,-4 0 0,26-1 0,-24-5 0,25 0 0,-2-11 0,-16 1 0,13-5 0,-25 4 0,0-6 0,-1-1 0,-1 0 0,-4 2 0,-6 2 0,0 3 0,-3 0 0,2 1 0,-7 3 0,3-4 0,-1 1 0,0-1 0,5 0 0,-2 1 0,0-10 0,-1 7 0,1-6 0,0 8 0,-3-8 0,4 6 0,-4-6 0,4 8 0,1 0 0,-2 1 0,3 13 0,0 16 0,5 8 0,0 4 0,5 13 0,-1-22 0,0 15 0,-4-25 0,-1-4 0,-1-1 0,-2-3 0,7 9 0,-4-7 0,1 7 0,2-1 0,-2 5 0,-1-3 0,4 3 0,-7 5 0,6 12 0,-6 0 0,2 1 0,-3-13 0,0-1 0,0-5 0,0 6 0,0 14 0,0-16 0,0 17 0,-3-29 0,2 5 0,-14 4 0,9-7 0,-10 11 0,1-14 0,-3 6 0,-3-5 0,0 0 0,-12 2 0,-4 1 0,1 0 0,-19 0 0,24-10 0,-8-2 0,-1-1 0,-1-2 0,9 0 0,0 0 0,-10 0 0,8 0 0,1 0 0,-10 0 0,11 0 0,3 0 0,14 0 0,-2 0 0,10 0 0,1 0 0,2 0 0,1 0 0</inkml:trace>
  <inkml:trace contextRef="#ctx0" brushRef="#br0" timeOffset="11215">22751 9351 24575,'30'-4'0,"-10"-1"0,22-12 0,-21 6 0,-4-5 0,2 1 0,-5 1 0,2-1 0,3-13 0,-7 10 0,1-15 0,-2 12 0,-10 5 0,2 4 0,-3 6 0,0-1 0,0 0 0,0-2 0,0-4 0,0 1 0,-2 0 0,-3 0 0,-13-2 0,4-8 0,-19 0 0,11 5 0,0 6 0,8 7 0,-1 4 0,6 0 0,-5 0 0,-1 0 0,7 0 0,-7 0 0,-2 4 0,4 5 0,-5 0 0,9 1 0,2-1 0,3-5 0,1 5 0,3-2 0,-3-1 0,3 4 0,-3 0 0,0 3 0,2-3 0,-2 0 0,0-4 0,2 1 0,-4-1 0,4 12 0,-2-8 0,3 8 0,-4-6 0,3 0 0,-3 22 0,4-17 0,0 18 0,0-22 0,0 12 0,0-12 0,0 6 0,0-12 0,0 14 0,0-4 0,0 6 0,0-8 0,4 0 0,0-4 0,6 4 0,-5-5 0,3-1 0,-4-2 0,5 5 0,-1-4 0,1 4 0,-5-5 0,4 0 0,-6-1 0,7-2 0,-3 4 0,1-3 0,3 4 0,-1-2 0,-2-1 0,9 1 0,-8-4 0,13 0 0,-13-3 0,11 3 0,-12-2 0,2 2 0,-2-3 0,-1 0 0,1 0 0,5 0 0,-4 0 0,5 0 0,-7 0 0,1 0 0,-1 0 0,4 0 0,-3 0 0,2 0 0,-2 0 0,-1 0 0,1 0 0,-1 0 0,-2 0 0,-1 0 0</inkml:trace>
  <inkml:trace contextRef="#ctx0" brushRef="#br0" timeOffset="13371">23442 9074 24575,'6'48'0,"-1"1"0,7 9 0,-4-10 0,1-4 0,5-11 0,-5-13 0,-4-6 0,1 0 0,-5-4 0,2-3 0,-3 3 0,3-1 0,-2 1 0,2 0 0,-3 5 0,0-8 0,4 13 0,-3-12 0,2 18 0,-3-17 0,0 8 0,0-7 0,0-3 0,0 5 0,0 4 0,0-4 0,0 6 0,3-14 0,-2 5 0,5-8 0,-3 2 0,1-3 0,-1 0 0</inkml:trace>
  <inkml:trace contextRef="#ctx0" brushRef="#br0" timeOffset="15473">23358 8725 24575,'0'6'0,"3"4"0,0-6 0,1 5 0,2-5 0,-3 2 0,4 1 0,-3-1 0,1 1 0,-4-1 0,8 4 0,-8-3 0,8-1 0,-5-3 0,-1-3 0,0 0 0</inkml:trace>
  <inkml:trace contextRef="#ctx0" brushRef="#br0" timeOffset="18360">22618 8448 24575,'12'28'0,"-4"-6"0,7 1 0,-5-8 0,4 3 0,-4-8 0,3 5 0,-6-4 0,2 2 0,-2-3 0,-4-4 0,3 1 0,4 5 0,-2-4 0,5 9 0,-9-9 0,6 6 0,-9-6 0,8 1 0,-6-2 0,4-1 0,-1 1 0,1-4 0,-3 3 0,1-5 0,-4 5 0,5-6 0,-2 3 0,2-3 0,1 0 0,-1 0 0,1-3 0,-1 0 0,1-10 0,-1-1 0,-2 0 0,2-1 0,-3 10 0,1-6 0,2 9 0,-5-7 0,4 6 0,-4-4 0,2 1 0,0-1 0,0 0 0,4-2 0,0 1 0,-1-1 0,-2 2 0,2 1 0,0-7 0,1 5 0,3-4 0,-4 5 0,1 0 0,-1 1 0,1-4 0,-1 3 0,1-3 0,-1 4 0,1-4 0,0 0 0,-1 2 0,-2 0 0,1 4 0,-1-3 0,3 1 0,-1-1 0,-2 3 0,-1 1 0</inkml:trace>
  <inkml:trace contextRef="#ctx0" brushRef="#br0" timeOffset="21157">21956 10239 24575,'-15'41'0,"6"-21"0,-2 11 0,5-21 0,2-3 0,-2 8 0,-1-7 0,3 4 0,-4 1 0,3-2 0,-8 10 0,8-10 0,-5 3 0,7-4 0,-4-3 0,3 3 0,-2-4 0,6 1 0,-6-1 0,5 1 0,-5 2 0,2-2 0,-2 3 0,-5 12 0,-3 2 0,1 8 0,3-10 0,10-13 0,3-6 0,4-3 0,0-3 0,-4-1 0,3 1 0,-5-3 0,4 5 0,-1-2 0,3 0 0,-1 2 0,1-4 0,-1 4 0,4-2 0,0 3 0,0 0 0,-1 0 0,-2 0 0,-1 0 0,1 0 0,0 0 0,-1 0 0,4 0 0,-3 0 0,2 0 0,-2 0 0,-1 0 0,1 0 0,-1 0 0,-2 0 0,-1 0 0</inkml:trace>
  <inkml:trace contextRef="#ctx0" brushRef="#br0" timeOffset="24068">22036 10480 24575,'0'28'0,"0"5"0,-5-6 0,3 2 0,-3-3 0,1-5 0,3-9 0,-6 11 0,7-14 0,-3 8 0,0-4 0,-2 0 0,-2 6 0,2-6 0,3 4 0,-4 10 0,1-8 0,-1 7 0,0-17 0,5 6 0,-5-7 0,5 7 0,-4-3 0,4-4 0,-2 4 0,0-8 0,2 2 0,-5 0 0,6 1 0,-6 6 0,2-6 0,0 3 0,-2-4 0,6-5 0,5-8 0,3 2 0,6-4 0,-5 9 0,-2 0 0,-1 0 0,3 0 0,-1 0 0,1 0 0,-2 0 0,-1 0 0,1 0 0,-1 3 0,1-2 0,-4 5 0,3-6 0,-5 6 0,5-5 0,-5 5 0,4-3 0,-1 1 0,2 5 0,1-8 0,-3 8 0,1-9 0,-4 6 0,5-5 0,-2 2 0,2-3 0,1 0 0,-4 0 0,0 0 0</inkml:trace>
  <inkml:trace contextRef="#ctx0" brushRef="#br0" timeOffset="26109">21790 11541 24575,'19'0'0,"-1"0"0,16 0 0,-16 0 0,9 0 0,-14 0 0,8 0 0,-8 0 0,1 0 0,-6 0 0,1 0 0,5-2 0,-5 1 0,10-2 0,2 3 0,7-4 0,-1-1 0,-6 0 0,-4-2 0,-9 6 0,5-5 0,-7 6 0,1-3 0,-1 3 0,7-3 0,-5 2 0,4-2 0,6 3 0,-8 0 0,5 0 0,-12 0 0</inkml:trace>
  <inkml:trace contextRef="#ctx0" brushRef="#br0" timeOffset="28045">22616 10102 24575,'-6'35'0,"1"0"0,-1 11 0,-1-9 0,-1 0 0,-1-5 0,4-14 0,-3 0 0,3 8 0,0 0 0,-11 26 0,10-24 0,-6 13 0,6-30 0,1 6 0,-6 6 0,6-2 0,-5 2 0,5-6 0,-6 6 0,6-2 0,-5 2 0,5-3 0,-2-12 0,2 12 0,-4-5 0,3 4 0,-2 2 0,0-4 0,-2 16 0,0-11 0,-5 18 0,2-13 0,6-5 0,-5 2 0,8-13 0,-1 1 0,-1-2 0,5-1 0,-7 13 0,6-9 0,-4 5 0,6-15 0</inkml:trace>
  <inkml:trace contextRef="#ctx0" brushRef="#br0" timeOffset="29933">22587 10489 24575,'45'21'0,"0"-1"0,8 4 0,-15-4 0,-2 1 0,4 8 0,11-1 0,-3 4 0,1-7 0,-16-6 0,-13-9 0,6 3 0,-11-2 0,-2-6 0,7 7 0,2-7 0,11 6 0,-5-6 0,-2 3 0,-6-5 0,-1 2 0,2 2 0,3-6 0,3 3 0,31 7 0,-9-8 0,-19 5 0,1 0 0,21-7 0,7 9 0,-27-7 0,1 0 0,20 3 0,-17-1 0,-22-2 0,-6-2 0,1 2 0,-5-3 0,-1 0 0</inkml:trace>
  <inkml:trace contextRef="#ctx0" brushRef="#br0" timeOffset="31812">22545 11021 24575,'42'0'0,"-5"0"0,16 0 0,-15 0 0,10 0 0,-2 0 0,-15-4 0,6 3 0,-14-3 0,-8 4 0,5 0 0,-13 0 0,2 0 0,4 0 0,8-4 0,10 3 0,-8-3 0,0 4 0,-17 0 0,4 0 0,-6 0 0,2 0 0</inkml:trace>
  <inkml:trace contextRef="#ctx0" brushRef="#br0" timeOffset="34113">22482 11227 24575,'0'43'0,"0"-22"0,0 20 0,4-28 0,-3 8 0,6-3 0,2 8 0,6 16 0,-2-15 0,-3 12 0,-4-25 0,-3-1 0,1-1 0,-1-5 0,-3-1 0,0 1 0,0 5 0,0-4 0,3 1 0,-3-3 0,6 11 0,-1 6 0,-1 1 0,4 9 0,-7-23 0,5 7 0,-5-14 0,2-3 0</inkml:trace>
  <inkml:trace contextRef="#ctx0" brushRef="#br0" timeOffset="36843">22488 11250 24575,'44'0'0,"-20"0"0,27 0 0,-25 0 0,23 0 0,-18 0 0,17 0 0,4 0 0,-4 0 0,-8 0 0,1 0 0,-5 0 0,-5 0 0,-10 0 0,24 0 0,-35 0 0,-3 0 0,5 0 0,-4 0 0,1 0 0,3 0 0,0 0 0,31-4 0,-22 3 0,16-3 0,-27 4 0,7 0 0,-8 0 0,9 0 0,-9 0 0,-2 0 0,0 3 0,-4 22 0,-3 0 0,0 11 0,0-10 0,0-8 0,0 7 0,0-5 0,0 6 0,0-13 0,0 6 0,0-10 0,0 11 0,0-12 0,0 10 0,0-10 0,0 4 0,0-2 0,0-3 0,0 8 0,0-4 0,0 2 0,0-3 0,0-1 0,0-2 0,0 3 0,0-4 0,0 1 0,0-1 0,0 1 0,5 14 0,0-11 0,1 16 0,-3-18 0,0 6 0,-2-6 0,2 1 0,-3-3 0,3 4 0,-3-3 0,6 3 0,-5-7 0,2 0 0</inkml:trace>
  <inkml:trace contextRef="#ctx0" brushRef="#br0" timeOffset="39086">22633 11772 24575,'33'0'0,"-15"0"0,20 0 0,-17 0 0,-8 0 0,7 0 0,-10 0 0,3 0 0,-4 0 0,11 0 0,17 0 0,1 0 0,11 0 0,1-4 0,-21 3 0,7-3 0,-27 4 0,3 0 0,1 0 0,12 0 0,9 0 0,-5 0 0,4 0 0,-13 0 0,-3 0 0,-2 0 0,-6 0 0,-2 0 0,-1 0 0,4 0 0,3 0 0,-2 0 0,1 0 0,-5 0 0,-1 0 0,-2 0 0,-1 0 0</inkml:trace>
  <inkml:trace contextRef="#ctx0" brushRef="#br0" timeOffset="60738">18920 13984 24575,'0'0'0</inkml:trace>
  <inkml:trace contextRef="#ctx0" brushRef="#br0" timeOffset="71348">14549 14007 24575,'0'-17'0,"0"-1"0,0-18 0,0 6 0,0-2 0,0-17 0,0 23 0,0-4 0,0-2 0,0-4 0,0-1 0,0-4 0,0 3 0,0-1 0,0-16 0,0-1-283,1 12 1,-2 3 282,-1 4 0,-1 4 0,2-10 0,-2 10 0,1 2 0,2-3 0,-2-2 0,-1 1 0,2 14 0,-4-19 0,5 12 0,0-15 0,0-9 0,0 12 0,0-1 0,4 7 565,2 5-565,3-6 0,6-5 0,-5 18 0,10-18 0,9-4 0,-10 18 0,11-11 0,1 15 0,12 1 0,0-5 0,4 7 0,10 4 0,-17 6 0,1 0 0,-5 3 0,2 0 0,12 0 0,-4 2 0,-14 4 0,24 0 0,-42 0 0,11 0 0,-4 0 0,-7 0 0,11 0 0,-4 0 0,0 0 0,1 0 0,-10 0 0,-5 0 0,4 0 0,11-3 0,-2 2 0,1-2 0,30 3 0,-22 0 0,2 0 0,1 0 0,3 4 0,-12-3 0,1 7 0,-16-4 0,12 6 0,-8-2 0,7 1 0,5 12 0,-13-11 0,9 11 0,-16-6 0,3-7 0,2 12 0,-1 0 0,0-5 0,0 9 0,3-8 0,-2 3 0,-1-4 0,0 2 0,2 4 0,0 2 0,-1 18 0,-5-17 0,-4 3 0,0-10 0,0-9 0,0 7 0,0-5 0,0 1 0,0 6 0,0-9 0,-3 15 0,0-15 0,-4 7 0,4-9 0,-3 4 0,-1 3 0,-1 13 0,-3-4 0,2 6 0,-5 5 0,4-11 0,-6 27 0,-2 5 0,0 5 0,6-15 0,-1 0-545,-1-3 0,-2 3 1,3-5 544,2-2 0,2-7 0,-3-1 0,-2 13 0,12-27 0,-9 5 0,8-11 0,-1-2 1634,1 3-1634,3-4 0,-6 15 0,5-8 0,-5 12 0,6-10 0,0-4 0,0 3 0,0-1 0,0-3 0,0 22 0,0-16 0,0 24 0,0-5 0,0-6 0,0 3 0,0-7 0,0 3 0,0-1 0,4 6 0,-3-18 0,3 9 0,0-8 0,-3 3 0,7 1 0,-7-2 0,2 0 0,-2 12 0,-2 3 0,1 4 0,0-5 0,0 1 0,0 14 0,0-23 0,0 23 0,0-5 0,0-13 0,0 9 0,-5-22 0,0-8 0,-4 0 0,-6-4 0,-1-3 0,-9 3 0,-4-4 0,0 0 0,-5 0 0,-24 0 0,8 0 0,-5 1 0,-8-2 0,23-1 0,-1-2 0,1 0 0,-1 2 0,-1 0 0,2-1 0,-14-5 0,7-1 0,5-1 0,2-5 0,18 5 0,-11-4 0,13 2 0,6 3 0,-1-1 0,3-3 0,7 5 0,-11-20 0,6-12 0,2 6 0,0-15 0,8 21 0,0-2 0,0 4 0,0 10 0,0-3 0,0 5 0,0-7 0,0-5 0,0 7 0,0-2 0,0 9 0,0 3 0,-3 1 0,2-1 0,-5 5 0,-3-14 0,-3 9 0,-1-10 0,1 9 0,4-2 0,-1 4 0,2-5 0,1 4 0,-4-2 0,6 1 0,-5 3 0,5-2 0,-2 5 0,-1-5 0,3 2 0,-2 0 0,3 4 0,-1 0 0,1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DFAC92B8-20E0-4515-88D3-0E926BE209E0}" type="datetime1">
              <a:rPr lang="zh-CN" altLang="en-US"/>
              <a:pPr>
                <a:defRPr/>
              </a:pPr>
              <a:t>2020/8/19</a:t>
            </a:fld>
            <a:endParaRPr lang="en-US" altLang="zh-CN" sz="1200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zh-CN"/>
              <a:t>第二级</a:t>
            </a:r>
          </a:p>
          <a:p>
            <a:pPr>
              <a:buFontTx/>
              <a:buNone/>
              <a:defRPr/>
            </a:pPr>
            <a:r>
              <a:rPr lang="zh-CN" altLang="zh-CN"/>
              <a:t>第三级</a:t>
            </a:r>
          </a:p>
          <a:p>
            <a:pPr>
              <a:buFontTx/>
              <a:buNone/>
              <a:defRPr/>
            </a:pPr>
            <a:r>
              <a:rPr lang="zh-CN" altLang="zh-CN"/>
              <a:t>第四级</a:t>
            </a:r>
          </a:p>
          <a:p>
            <a:pPr>
              <a:buFontTx/>
              <a:buNone/>
              <a:defRPr/>
            </a:pPr>
            <a:r>
              <a:rPr lang="zh-CN" altLang="zh-CN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BCB2641A-5B2B-4EEC-8E1A-76B7D9D956D5}" type="slidenum">
              <a:rPr lang="zh-CN" altLang="en-US"/>
              <a:pPr>
                <a:defRPr/>
              </a:pPr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11550" cy="1414960975"/>
          </a:xfrm>
        </p:spPr>
      </p:sp>
      <p:sp>
        <p:nvSpPr>
          <p:cNvPr id="2457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1800" y="0"/>
            <a:ext cx="308308375" cy="1414959388"/>
          </a:xfrm>
        </p:spPr>
      </p:sp>
      <p:sp>
        <p:nvSpPr>
          <p:cNvPr id="2560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5613" y="15986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8375" cy="1414957800"/>
          </a:xfrm>
        </p:spPr>
      </p:sp>
      <p:sp>
        <p:nvSpPr>
          <p:cNvPr id="2662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8375" cy="1414957800"/>
          </a:xfrm>
        </p:spPr>
      </p:sp>
      <p:sp>
        <p:nvSpPr>
          <p:cNvPr id="27651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7800"/>
          </a:xfrm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4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510460213" y="0"/>
            <a:ext cx="308306787" cy="1414956213"/>
          </a:xfrm>
        </p:spPr>
      </p:sp>
      <p:sp>
        <p:nvSpPr>
          <p:cNvPr id="29699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2438" y="15954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473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0" y="0"/>
            <a:ext cx="0" cy="0"/>
          </a:xfrm>
        </p:spPr>
      </p:sp>
      <p:sp>
        <p:nvSpPr>
          <p:cNvPr id="31747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54025" y="159702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39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CE97-9AEC-46C9-977E-70D1A8FD36B7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BA0E-F464-4EAD-8D87-DF169668CD6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569-A09D-418E-8169-CB48F6F26BAF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ECD5-A5D4-45CD-BDDD-E0DE0274268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C25A-405A-4F7D-824B-D5080AD98538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0C3-BA58-4C91-BAF5-22DBF796218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4142-00E7-4A2E-A98D-D4CED435F937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EF20-49A9-41DC-A087-5142C850AD40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058A-93BB-4AB4-B4DA-8581CC5680F2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7FE4-7BDF-4FC0-A733-3FD9C772C3C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DAA7-AE85-4A0B-99EB-9564CD992995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534B-376D-4820-8A1D-BD8BE58DD58F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14B7-248A-414E-A6AB-FE1D1D169C1B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DC67-87DB-48D4-80CA-027796AD9B19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AC77-CE7E-4EDE-8D9D-84EF6B62E640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9894-44DE-460F-942E-C46F33C4A4E1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45DF-EC43-4D96-90BD-B34A598936EC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7DBB-8CD6-4510-AE21-57987724787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9D4B-882D-49F5-A1E8-0E976AD968A8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F291-9D24-4A23-8431-F15FD7D5CB6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6DFE-2690-43D5-A569-FC2903FA326C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9E50-4FAC-444F-B203-55E17F9374A4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B42D-FD65-47DF-A797-2476F83A2F98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2D16-494B-416C-B04C-6E7CCF97CC7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C020-689D-4EA5-B7BA-F2E391BB1A62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D29F-8B37-4814-BF77-136BAC0CE75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3EB5-33ED-42A8-8318-731C09B4A466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EE90-E331-430D-B097-4957A98ABA0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355E-BE1F-4C00-9D34-C38E4018A053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F2DB-50C7-417A-B569-DC16C01AB6B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A499-DA04-410F-9685-705448FCBA31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524A-FA6C-4A92-B33D-B76721361F8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0451-04AC-4BF2-8A00-A8406AFEAC04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02FC-C08D-4E99-A811-3DCC63883ED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4DF8-DB4A-4C4B-976E-2C60599784C6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636E-AB8B-48DC-88D2-802499345C7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27200-2AEE-4870-B302-5010D5164B41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7A60-4289-4D24-9B11-20E84B494AE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31-5ED5-4B08-BD78-23503881E4AA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4170-AA48-4308-B557-D129252BC39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C30A-BAA2-408B-A450-9515C98E7E12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9D71-18F7-451D-B626-4D8BE577546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3B46-0008-48F9-9244-D462D5C4B31C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058E-3018-4D2D-8705-9D8A524FDE4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34D405C-1AB7-4A32-9B73-ACE5C823CA08}" type="datetime1">
              <a:rPr lang="zh-CN" altLang="en-US"/>
              <a:pPr>
                <a:defRPr/>
              </a:pPr>
              <a:t>2020/8/19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CBF45C-B480-4C8E-A9E8-CA14C2DAB2B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B2B3369-574C-472F-B146-C0E964552CCD}" type="datetime1">
              <a:rPr lang="zh-CN" altLang="en-US"/>
              <a:pPr>
                <a:defRPr/>
              </a:pPr>
              <a:t>2020/8/19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59D2539-4BAD-4F6D-A087-4D3B0F06D858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ustomXml" Target="../ink/ink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4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这个工作是他帮我介绍的</a:t>
            </a:r>
          </a:p>
        </p:txBody>
      </p:sp>
      <p:sp>
        <p:nvSpPr>
          <p:cNvPr id="4100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747B1-70E3-244B-BD65-4F309046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" y="238062"/>
            <a:ext cx="8229600" cy="135280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The "</a:t>
            </a:r>
            <a:r>
              <a:rPr lang="en-US" altLang="zh-CN" dirty="0" err="1"/>
              <a:t>shi</a:t>
            </a:r>
            <a:r>
              <a:rPr lang="en-US" altLang="zh-CN" dirty="0"/>
              <a:t>... de" pattern for emphasizing details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891678-BCF5-8144-B3FC-850BFB84A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3352"/>
            <a:ext cx="8229600" cy="4525963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zh-CN" altLang="en-US" dirty="0"/>
              <a:t>是⋯⋯的 </a:t>
            </a:r>
            <a:r>
              <a:rPr lang="en-US" altLang="zh-CN" dirty="0"/>
              <a:t>(</a:t>
            </a:r>
            <a:r>
              <a:rPr lang="en-US" altLang="zh-CN" dirty="0" err="1"/>
              <a:t>shì</a:t>
            </a:r>
            <a:r>
              <a:rPr lang="en-US" altLang="zh-CN" dirty="0"/>
              <a:t>... de) construction is used to draw attention to certain information in a sentence. It's often used to ask questions that </a:t>
            </a:r>
            <a:r>
              <a:rPr lang="en-US" altLang="zh-CN" dirty="0">
                <a:highlight>
                  <a:srgbClr val="FFFF00"/>
                </a:highlight>
              </a:rPr>
              <a:t>seek specific information</a:t>
            </a:r>
            <a:r>
              <a:rPr lang="en-US" altLang="zh-CN" dirty="0"/>
              <a:t>, or to explain a situation by </a:t>
            </a:r>
            <a:r>
              <a:rPr lang="en-US" altLang="zh-CN" dirty="0">
                <a:highlight>
                  <a:srgbClr val="FFFF00"/>
                </a:highlight>
              </a:rPr>
              <a:t>emphasizing a particular detail</a:t>
            </a:r>
            <a:r>
              <a:rPr lang="en-US" altLang="zh-CN" dirty="0"/>
              <a:t>. While not strictly tied to any "tense," the </a:t>
            </a:r>
            <a:r>
              <a:rPr lang="zh-CN" altLang="en-US" dirty="0"/>
              <a:t>是⋯⋯的 </a:t>
            </a:r>
            <a:r>
              <a:rPr lang="en-US" altLang="zh-CN" dirty="0"/>
              <a:t>construction is </a:t>
            </a:r>
            <a:r>
              <a:rPr lang="en-US" altLang="zh-CN" u="sng" dirty="0"/>
              <a:t>frequently used when asking or telling </a:t>
            </a:r>
            <a:r>
              <a:rPr lang="en-US" altLang="zh-CN" i="1" u="sng" dirty="0"/>
              <a:t>details</a:t>
            </a:r>
            <a:r>
              <a:rPr lang="en-US" altLang="zh-CN" u="sng" dirty="0"/>
              <a:t> about the past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04D43-FD15-7D4A-BBF1-21C0E230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2020/8/19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312916265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5B4FCA5-E1FC-884D-A574-BD3A51A7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43147"/>
              </p:ext>
            </p:extLst>
          </p:nvPr>
        </p:nvGraphicFramePr>
        <p:xfrm>
          <a:off x="679158" y="1185642"/>
          <a:ext cx="8183580" cy="405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999">
                  <a:extLst>
                    <a:ext uri="{9D8B030D-6E8A-4147-A177-3AD203B41FA5}">
                      <a16:colId xmlns:a16="http://schemas.microsoft.com/office/drawing/2014/main" val="660601451"/>
                    </a:ext>
                  </a:extLst>
                </a:gridCol>
                <a:gridCol w="1576999">
                  <a:extLst>
                    <a:ext uri="{9D8B030D-6E8A-4147-A177-3AD203B41FA5}">
                      <a16:colId xmlns:a16="http://schemas.microsoft.com/office/drawing/2014/main" val="792462260"/>
                    </a:ext>
                  </a:extLst>
                </a:gridCol>
                <a:gridCol w="1576999">
                  <a:extLst>
                    <a:ext uri="{9D8B030D-6E8A-4147-A177-3AD203B41FA5}">
                      <a16:colId xmlns:a16="http://schemas.microsoft.com/office/drawing/2014/main" val="3882141334"/>
                    </a:ext>
                  </a:extLst>
                </a:gridCol>
                <a:gridCol w="1576999">
                  <a:extLst>
                    <a:ext uri="{9D8B030D-6E8A-4147-A177-3AD203B41FA5}">
                      <a16:colId xmlns:a16="http://schemas.microsoft.com/office/drawing/2014/main" val="3307878647"/>
                    </a:ext>
                  </a:extLst>
                </a:gridCol>
                <a:gridCol w="1875584">
                  <a:extLst>
                    <a:ext uri="{9D8B030D-6E8A-4147-A177-3AD203B41FA5}">
                      <a16:colId xmlns:a16="http://schemas.microsoft.com/office/drawing/2014/main" val="3726700023"/>
                    </a:ext>
                  </a:extLst>
                </a:gridCol>
              </a:tblGrid>
              <a:tr h="80951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13146"/>
                  </a:ext>
                </a:extLst>
              </a:tr>
              <a:tr h="61984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4579"/>
                  </a:ext>
                </a:extLst>
              </a:tr>
              <a:tr h="6936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21690"/>
                  </a:ext>
                </a:extLst>
              </a:tr>
              <a:tr h="6291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4112"/>
                  </a:ext>
                </a:extLst>
              </a:tr>
              <a:tr h="5823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44187"/>
                  </a:ext>
                </a:extLst>
              </a:tr>
              <a:tr h="72174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91318"/>
                  </a:ext>
                </a:extLst>
              </a:tr>
            </a:tbl>
          </a:graphicData>
        </a:graphic>
      </p:graphicFrame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3324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3325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956750" y="1951863"/>
            <a:ext cx="7815107" cy="324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这本书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 </a:t>
            </a:r>
            <a:r>
              <a:rPr lang="zh-CN" altLang="en-US" sz="2800" b="1" dirty="0"/>
              <a:t>          我              买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                           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晚饭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</a:t>
            </a:r>
            <a:r>
              <a:rPr lang="zh-CN" altLang="en-US" sz="2800" b="1" dirty="0"/>
              <a:t>        我妈妈           做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电话       </a:t>
            </a:r>
            <a:r>
              <a:rPr lang="zh-CN" altLang="en-US" sz="2800" b="1" dirty="0">
                <a:solidFill>
                  <a:srgbClr val="FF0000"/>
                </a:solidFill>
              </a:rPr>
              <a:t>  是 </a:t>
            </a:r>
            <a:r>
              <a:rPr lang="zh-CN" altLang="en-US" sz="2800" b="1" dirty="0"/>
              <a:t>         老婆             打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水果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   </a:t>
            </a:r>
            <a:r>
              <a:rPr lang="zh-CN" altLang="en-US" sz="2800" b="1" dirty="0"/>
              <a:t>妈妈             买 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/>
              <a:t>   杯子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     </a:t>
            </a:r>
            <a:r>
              <a:rPr lang="zh-CN" altLang="en-US" sz="2800" b="1" dirty="0"/>
              <a:t>我             打碎 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06151" y="1260728"/>
            <a:ext cx="7878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/>
              <a:t>         O   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</a:t>
            </a:r>
            <a:r>
              <a:rPr lang="zh-CN" altLang="en-US" sz="2800" b="1" dirty="0"/>
              <a:t>        谁Who     </a:t>
            </a:r>
            <a:r>
              <a:rPr lang="en-US" altLang="zh-CN" sz="2800" b="1" dirty="0"/>
              <a:t>action</a:t>
            </a:r>
            <a:r>
              <a:rPr lang="zh-CN" altLang="en-US" sz="2800" b="1" dirty="0"/>
              <a:t>    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5066CC-481A-0B47-B8DB-64EAC1DFD628}"/>
              </a:ext>
            </a:extLst>
          </p:cNvPr>
          <p:cNvSpPr txBox="1"/>
          <p:nvPr/>
        </p:nvSpPr>
        <p:spPr>
          <a:xfrm>
            <a:off x="2445064" y="1260728"/>
            <a:ext cx="1146526" cy="3886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5F74E11-F120-3344-8F51-9B155210FB98}"/>
              </a:ext>
            </a:extLst>
          </p:cNvPr>
          <p:cNvSpPr txBox="1"/>
          <p:nvPr/>
        </p:nvSpPr>
        <p:spPr>
          <a:xfrm>
            <a:off x="2589213" y="384927"/>
            <a:ext cx="132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err="1"/>
              <a:t>shì</a:t>
            </a:r>
            <a:endParaRPr kumimoji="1"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CBB20AB-8E0F-664A-AF8F-9B498C59B288}"/>
              </a:ext>
            </a:extLst>
          </p:cNvPr>
          <p:cNvSpPr txBox="1"/>
          <p:nvPr/>
        </p:nvSpPr>
        <p:spPr>
          <a:xfrm>
            <a:off x="7464055" y="468885"/>
            <a:ext cx="122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de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42002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bldLvl="0" autoUpdateAnimBg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2279650" y="528796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sp>
        <p:nvSpPr>
          <p:cNvPr id="13324" name="矩形 6"/>
          <p:cNvSpPr>
            <a:spLocks noChangeArrowheads="1"/>
          </p:cNvSpPr>
          <p:nvPr/>
        </p:nvSpPr>
        <p:spPr bwMode="auto">
          <a:xfrm>
            <a:off x="6554788" y="5280025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zh-CN"/>
          </a:p>
        </p:txBody>
      </p:sp>
      <p:cxnSp>
        <p:nvCxnSpPr>
          <p:cNvPr id="13325" name="AutoShape 4"/>
          <p:cNvCxnSpPr>
            <a:cxnSpLocks noChangeShapeType="1"/>
          </p:cNvCxnSpPr>
          <p:nvPr/>
        </p:nvCxnSpPr>
        <p:spPr bwMode="auto">
          <a:xfrm flipH="1" flipV="1">
            <a:off x="80963" y="-14288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354256" y="640119"/>
            <a:ext cx="6251273" cy="52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/>
              <a:t>他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</a:t>
            </a:r>
            <a:r>
              <a:rPr lang="zh-CN" altLang="en-US" sz="2800" b="1" dirty="0"/>
              <a:t>      开  车        来      </a:t>
            </a:r>
            <a:r>
              <a:rPr lang="zh-CN" altLang="en-US" sz="2800" b="1" dirty="0">
                <a:solidFill>
                  <a:srgbClr val="FF0000"/>
                </a:solidFill>
              </a:rPr>
              <a:t>的。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我         </a:t>
            </a:r>
            <a:r>
              <a:rPr lang="zh-CN" altLang="en-US" sz="2800" b="1" dirty="0">
                <a:solidFill>
                  <a:srgbClr val="FF0000"/>
                </a:solidFill>
              </a:rPr>
              <a:t>是 </a:t>
            </a:r>
            <a:r>
              <a:rPr lang="zh-CN" altLang="en-US" sz="2800" b="1" dirty="0"/>
              <a:t>     坐飞机       去      </a:t>
            </a:r>
            <a:r>
              <a:rPr lang="zh-CN" altLang="en-US" sz="2800" b="1" dirty="0">
                <a:solidFill>
                  <a:srgbClr val="FF0000"/>
                </a:solidFill>
              </a:rPr>
              <a:t>的。</a:t>
            </a:r>
            <a:endParaRPr lang="en-US" altLang="zh-CN" sz="2800" b="1" dirty="0"/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爸爸     </a:t>
            </a:r>
            <a:r>
              <a:rPr lang="zh-CN" altLang="en-US" sz="2800" b="1" dirty="0">
                <a:solidFill>
                  <a:srgbClr val="FF0000"/>
                </a:solidFill>
              </a:rPr>
              <a:t>是 </a:t>
            </a:r>
            <a:r>
              <a:rPr lang="zh-CN" altLang="en-US" sz="2800" b="1" dirty="0"/>
              <a:t>      五点          到  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  <a:endParaRPr lang="en-US" altLang="zh-CN" sz="2800" b="1" dirty="0"/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我们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</a:t>
            </a:r>
            <a:r>
              <a:rPr lang="zh-CN" altLang="en-US" sz="2800" b="1" dirty="0"/>
              <a:t>在上海      认识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  <a:p>
            <a:pPr>
              <a:lnSpc>
                <a:spcPct val="250000"/>
              </a:lnSpc>
            </a:pPr>
            <a:r>
              <a:rPr lang="zh-CN" altLang="en-US" sz="2800" b="1" dirty="0"/>
              <a:t>老板     </a:t>
            </a:r>
            <a:r>
              <a:rPr lang="zh-CN" altLang="en-US" sz="2800" b="1" dirty="0">
                <a:solidFill>
                  <a:srgbClr val="FF0000"/>
                </a:solidFill>
              </a:rPr>
              <a:t>是        </a:t>
            </a:r>
            <a:r>
              <a:rPr lang="zh-CN" altLang="en-US" sz="2800" b="1" dirty="0"/>
              <a:t>昨天        离开    </a:t>
            </a:r>
            <a:r>
              <a:rPr lang="zh-CN" altLang="en-US" sz="2800" b="1" dirty="0">
                <a:solidFill>
                  <a:srgbClr val="FF0000"/>
                </a:solidFill>
              </a:rPr>
              <a:t>的</a:t>
            </a:r>
            <a:r>
              <a:rPr lang="zh-CN" altLang="en-US" sz="2800" b="1" dirty="0"/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BE6854-A590-3749-B904-ABB44B1DE994}"/>
              </a:ext>
            </a:extLst>
          </p:cNvPr>
          <p:cNvSpPr txBox="1"/>
          <p:nvPr/>
        </p:nvSpPr>
        <p:spPr>
          <a:xfrm>
            <a:off x="1217428" y="640119"/>
            <a:ext cx="670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Tā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lái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de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A61C50-5A7F-3447-A028-73AFAD49B2BE}"/>
              </a:ext>
            </a:extLst>
          </p:cNvPr>
          <p:cNvSpPr txBox="1"/>
          <p:nvPr/>
        </p:nvSpPr>
        <p:spPr>
          <a:xfrm>
            <a:off x="1196162" y="1679941"/>
            <a:ext cx="735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zuò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fēijī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qù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  de </a:t>
            </a:r>
            <a:endParaRPr lang="zh-CN" alt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EAA1CF-D1A5-5047-82ED-175441C5D31A}"/>
              </a:ext>
            </a:extLst>
          </p:cNvPr>
          <p:cNvSpPr txBox="1"/>
          <p:nvPr/>
        </p:nvSpPr>
        <p:spPr>
          <a:xfrm>
            <a:off x="1010094" y="2787535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Bàbà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wǔdiǎn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dào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32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endParaRPr lang="zh-CN" alt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285B2B6-8076-2A44-ABEE-78DFB6050F4C}"/>
              </a:ext>
            </a:extLst>
          </p:cNvPr>
          <p:cNvSpPr txBox="1"/>
          <p:nvPr/>
        </p:nvSpPr>
        <p:spPr>
          <a:xfrm>
            <a:off x="967562" y="3891516"/>
            <a:ext cx="75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Wǒmen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Shànghǎi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rènshí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1748BD-A346-194C-BB3E-B5401AF2E3D7}"/>
              </a:ext>
            </a:extLst>
          </p:cNvPr>
          <p:cNvSpPr txBox="1"/>
          <p:nvPr/>
        </p:nvSpPr>
        <p:spPr>
          <a:xfrm>
            <a:off x="1196162" y="4965841"/>
            <a:ext cx="677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zuó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líkāi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de 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645B45-9FCE-BD43-8FA3-9FC439FC7F90}"/>
              </a:ext>
            </a:extLst>
          </p:cNvPr>
          <p:cNvSpPr/>
          <p:nvPr/>
        </p:nvSpPr>
        <p:spPr bwMode="auto">
          <a:xfrm>
            <a:off x="988828" y="1679941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F030AC-E39A-F347-9DF0-124D58CA9E92}"/>
              </a:ext>
            </a:extLst>
          </p:cNvPr>
          <p:cNvSpPr/>
          <p:nvPr/>
        </p:nvSpPr>
        <p:spPr bwMode="auto">
          <a:xfrm>
            <a:off x="1125656" y="2688785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795CB7-6956-4548-AA83-5F09608DDBA6}"/>
              </a:ext>
            </a:extLst>
          </p:cNvPr>
          <p:cNvSpPr/>
          <p:nvPr/>
        </p:nvSpPr>
        <p:spPr bwMode="auto">
          <a:xfrm>
            <a:off x="1196162" y="3793687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7F33C0-9151-9747-B58F-D7B065C6DBD9}"/>
              </a:ext>
            </a:extLst>
          </p:cNvPr>
          <p:cNvSpPr/>
          <p:nvPr/>
        </p:nvSpPr>
        <p:spPr bwMode="auto">
          <a:xfrm>
            <a:off x="1226310" y="4811292"/>
            <a:ext cx="6124353" cy="11075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6" name="Picture 2" descr="开车请注意！遇到这几类行人，司机朋友要做好随时停车的准备-驾考一点通">
            <a:extLst>
              <a:ext uri="{FF2B5EF4-FFF2-40B4-BE49-F238E27FC236}">
                <a16:creationId xmlns:a16="http://schemas.microsoft.com/office/drawing/2014/main" id="{2323ACEA-ACD0-1B4D-8EE7-2EE96C93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720364"/>
            <a:ext cx="1512364" cy="8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坐飞机腿部肿胀、味觉变迟钝，你感受到了吗？_新闻频道_央视网(cctv.com)">
            <a:extLst>
              <a:ext uri="{FF2B5EF4-FFF2-40B4-BE49-F238E27FC236}">
                <a16:creationId xmlns:a16="http://schemas.microsoft.com/office/drawing/2014/main" id="{AEC6393E-1832-1E4A-BC40-FC911AE67D2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1659123"/>
            <a:ext cx="1512364" cy="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我们为什么要五点钟起床?_卡通世界">
            <a:extLst>
              <a:ext uri="{FF2B5EF4-FFF2-40B4-BE49-F238E27FC236}">
                <a16:creationId xmlns:a16="http://schemas.microsoft.com/office/drawing/2014/main" id="{1F0A690B-A58F-8644-A9C8-9FF7D3AF7F5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2" y="2595333"/>
            <a:ext cx="1520143" cy="10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上海市- 维基百科，自由的百科全书">
            <a:extLst>
              <a:ext uri="{FF2B5EF4-FFF2-40B4-BE49-F238E27FC236}">
                <a16:creationId xmlns:a16="http://schemas.microsoft.com/office/drawing/2014/main" id="{959B9D63-D375-9646-B911-AEAD61B4D150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11" y="3753194"/>
            <a:ext cx="1538471" cy="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离开lí kāi">
            <a:extLst>
              <a:ext uri="{FF2B5EF4-FFF2-40B4-BE49-F238E27FC236}">
                <a16:creationId xmlns:a16="http://schemas.microsoft.com/office/drawing/2014/main" id="{26B1F51D-F5BA-9042-A949-794E5714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92" y="4743126"/>
            <a:ext cx="1159765" cy="14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1EBB8E9-2C7C-8446-B79D-973B444A13B4}"/>
              </a:ext>
            </a:extLst>
          </p:cNvPr>
          <p:cNvSpPr txBox="1"/>
          <p:nvPr/>
        </p:nvSpPr>
        <p:spPr>
          <a:xfrm>
            <a:off x="2279650" y="622696"/>
            <a:ext cx="1146526" cy="5179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</a:rPr>
              <a:t>búshì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不是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 不是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94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38"/>
          <p:cNvSpPr>
            <a:spLocks noChangeArrowheads="1"/>
          </p:cNvSpPr>
          <p:nvPr/>
        </p:nvSpPr>
        <p:spPr bwMode="auto">
          <a:xfrm>
            <a:off x="2598738" y="1441450"/>
            <a:ext cx="1762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wǎn shang</a:t>
            </a:r>
          </a:p>
        </p:txBody>
      </p:sp>
      <p:sp>
        <p:nvSpPr>
          <p:cNvPr id="6147" name="文本框 139"/>
          <p:cNvSpPr>
            <a:spLocks noChangeArrowheads="1"/>
          </p:cNvSpPr>
          <p:nvPr/>
        </p:nvSpPr>
        <p:spPr bwMode="auto">
          <a:xfrm>
            <a:off x="2598738" y="5889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shēng rì</a:t>
            </a:r>
          </a:p>
        </p:txBody>
      </p:sp>
      <p:sp>
        <p:nvSpPr>
          <p:cNvPr id="6148" name="文本框 140"/>
          <p:cNvSpPr>
            <a:spLocks noChangeArrowheads="1"/>
          </p:cNvSpPr>
          <p:nvPr/>
        </p:nvSpPr>
        <p:spPr bwMode="auto">
          <a:xfrm>
            <a:off x="2598738" y="2292350"/>
            <a:ext cx="2519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liǎng gè érzi</a:t>
            </a:r>
            <a:endParaRPr lang="zh-CN" altLang="en-US" sz="280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149" name="文本框 141"/>
          <p:cNvSpPr>
            <a:spLocks noChangeArrowheads="1"/>
          </p:cNvSpPr>
          <p:nvPr/>
        </p:nvSpPr>
        <p:spPr bwMode="auto">
          <a:xfrm>
            <a:off x="2598738" y="31035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diàn huà</a:t>
            </a:r>
            <a:endParaRPr lang="zh-CN" altLang="en-US" sz="280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6150" name="文本框 142"/>
          <p:cNvSpPr>
            <a:spLocks noChangeArrowheads="1"/>
          </p:cNvSpPr>
          <p:nvPr/>
        </p:nvSpPr>
        <p:spPr bwMode="auto">
          <a:xfrm>
            <a:off x="2598738" y="3940175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GB Pinyinok-D" pitchFamily="2" charset="-122"/>
              </a:rPr>
              <a:t>kàn shū </a:t>
            </a:r>
          </a:p>
        </p:txBody>
      </p:sp>
      <p:sp>
        <p:nvSpPr>
          <p:cNvPr id="6151" name="文本框 148"/>
          <p:cNvSpPr>
            <a:spLocks noChangeArrowheads="1"/>
          </p:cNvSpPr>
          <p:nvPr/>
        </p:nvSpPr>
        <p:spPr bwMode="auto">
          <a:xfrm>
            <a:off x="2598738" y="4816475"/>
            <a:ext cx="1782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80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gōng zuò </a:t>
            </a:r>
            <a:endParaRPr lang="zh-CN" altLang="en-US"/>
          </a:p>
        </p:txBody>
      </p:sp>
      <p:cxnSp>
        <p:nvCxnSpPr>
          <p:cNvPr id="5128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90563" y="3106738"/>
            <a:ext cx="1339850" cy="542925"/>
            <a:chOff x="0" y="0"/>
            <a:chExt cx="1338943" cy="542397"/>
          </a:xfrm>
        </p:grpSpPr>
        <p:sp>
          <p:nvSpPr>
            <p:cNvPr id="5145" name="圆角矩形 33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6" name="文本框 85"/>
            <p:cNvSpPr>
              <a:spLocks noChangeArrowheads="1"/>
            </p:cNvSpPr>
            <p:nvPr/>
          </p:nvSpPr>
          <p:spPr bwMode="auto">
            <a:xfrm>
              <a:off x="225062" y="16612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电话</a:t>
              </a:r>
              <a:endParaRPr lang="zh-CN" altLang="en-US"/>
            </a:p>
          </p:txBody>
        </p:sp>
      </p:grp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682625" y="3940175"/>
            <a:ext cx="1338263" cy="546100"/>
            <a:chOff x="0" y="0"/>
            <a:chExt cx="1338943" cy="545799"/>
          </a:xfrm>
        </p:grpSpPr>
        <p:sp>
          <p:nvSpPr>
            <p:cNvPr id="5143" name="圆角矩形 32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4" name="文本框 88"/>
            <p:cNvSpPr>
              <a:spLocks noChangeArrowheads="1"/>
            </p:cNvSpPr>
            <p:nvPr/>
          </p:nvSpPr>
          <p:spPr bwMode="auto">
            <a:xfrm>
              <a:off x="228636" y="20014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看书</a:t>
              </a:r>
              <a:endParaRPr lang="zh-CN" altLang="en-US"/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682625" y="4792663"/>
            <a:ext cx="1338263" cy="536575"/>
            <a:chOff x="0" y="0"/>
            <a:chExt cx="1338943" cy="536981"/>
          </a:xfrm>
        </p:grpSpPr>
        <p:sp>
          <p:nvSpPr>
            <p:cNvPr id="5141" name="圆角矩形 31"/>
            <p:cNvSpPr>
              <a:spLocks noChangeArrowheads="1"/>
            </p:cNvSpPr>
            <p:nvPr/>
          </p:nvSpPr>
          <p:spPr bwMode="auto">
            <a:xfrm>
              <a:off x="0" y="7794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2" name="文本框 107"/>
            <p:cNvSpPr>
              <a:spLocks noChangeArrowheads="1"/>
            </p:cNvSpPr>
            <p:nvPr/>
          </p:nvSpPr>
          <p:spPr bwMode="auto">
            <a:xfrm>
              <a:off x="230223" y="0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工作</a:t>
              </a:r>
              <a:endParaRPr lang="zh-CN" altLang="en-US"/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681038" y="1441450"/>
            <a:ext cx="1339850" cy="538163"/>
            <a:chOff x="0" y="0"/>
            <a:chExt cx="1338943" cy="537656"/>
          </a:xfrm>
        </p:grpSpPr>
        <p:sp>
          <p:nvSpPr>
            <p:cNvPr id="5139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40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晚上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685800" y="585788"/>
            <a:ext cx="1338263" cy="549275"/>
            <a:chOff x="0" y="0"/>
            <a:chExt cx="1338943" cy="549748"/>
          </a:xfrm>
        </p:grpSpPr>
        <p:sp>
          <p:nvSpPr>
            <p:cNvPr id="5137" name="圆角矩形 36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8" name="文本框 78"/>
            <p:cNvSpPr>
              <a:spLocks noChangeArrowheads="1"/>
            </p:cNvSpPr>
            <p:nvPr/>
          </p:nvSpPr>
          <p:spPr bwMode="auto">
            <a:xfrm>
              <a:off x="40677" y="23963"/>
              <a:ext cx="1264129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生日</a:t>
              </a:r>
              <a:endParaRPr lang="zh-CN" altLang="en-US"/>
            </a:p>
          </p:txBody>
        </p:sp>
      </p:grpSp>
      <p:grpSp>
        <p:nvGrpSpPr>
          <p:cNvPr id="7" name="组合 2"/>
          <p:cNvGrpSpPr>
            <a:grpSpLocks/>
          </p:cNvGrpSpPr>
          <p:nvPr/>
        </p:nvGrpSpPr>
        <p:grpSpPr bwMode="auto">
          <a:xfrm>
            <a:off x="692150" y="2292350"/>
            <a:ext cx="1906588" cy="517525"/>
            <a:chOff x="0" y="0"/>
            <a:chExt cx="1338943" cy="537656"/>
          </a:xfrm>
        </p:grpSpPr>
        <p:sp>
          <p:nvSpPr>
            <p:cNvPr id="5135" name="圆角矩形 35"/>
            <p:cNvSpPr>
              <a:spLocks noChangeArrowheads="1"/>
            </p:cNvSpPr>
            <p:nvPr/>
          </p:nvSpPr>
          <p:spPr bwMode="auto">
            <a:xfrm>
              <a:off x="0" y="0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Tx/>
                <a:buNone/>
              </a:pPr>
              <a:endParaRPr lang="zh-CN" altLang="zh-CN"/>
            </a:p>
          </p:txBody>
        </p:sp>
        <p:sp>
          <p:nvSpPr>
            <p:cNvPr id="5136" name="文本框 75"/>
            <p:cNvSpPr>
              <a:spLocks noChangeArrowheads="1"/>
            </p:cNvSpPr>
            <p:nvPr/>
          </p:nvSpPr>
          <p:spPr bwMode="auto">
            <a:xfrm>
              <a:off x="234812" y="11871"/>
              <a:ext cx="903452" cy="52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pPr algn="ctr">
                <a:buFontTx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Calibri" pitchFamily="34" charset="0"/>
                </a:rPr>
                <a:t>两个儿子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F453BD7C-92DF-9C45-A1F1-C176DC7141B5}"/>
              </a:ext>
            </a:extLst>
          </p:cNvPr>
          <p:cNvSpPr txBox="1"/>
          <p:nvPr/>
        </p:nvSpPr>
        <p:spPr>
          <a:xfrm>
            <a:off x="5959506" y="61184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birthday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CF3E2BD-CA70-034A-B24C-EA4D120B0045}"/>
              </a:ext>
            </a:extLst>
          </p:cNvPr>
          <p:cNvSpPr txBox="1"/>
          <p:nvPr/>
        </p:nvSpPr>
        <p:spPr>
          <a:xfrm>
            <a:off x="5959505" y="145639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+mn-lt"/>
                <a:ea typeface="GB Pinyinok-D" pitchFamily="2" charset="-122"/>
              </a:rPr>
              <a:t>evening</a:t>
            </a:r>
            <a:endParaRPr lang="zh-CN" altLang="en-US" sz="2800" dirty="0">
              <a:solidFill>
                <a:srgbClr val="000000"/>
              </a:solidFill>
              <a:latin typeface="+mn-lt"/>
              <a:ea typeface="GB Pinyinok-D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F7D49B-44EA-3F40-8F11-4CC0E6C128BE}"/>
              </a:ext>
            </a:extLst>
          </p:cNvPr>
          <p:cNvSpPr txBox="1"/>
          <p:nvPr/>
        </p:nvSpPr>
        <p:spPr>
          <a:xfrm>
            <a:off x="5959505" y="230094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two sons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C3FEE4-6B07-C448-8788-17DCC2FEA903}"/>
              </a:ext>
            </a:extLst>
          </p:cNvPr>
          <p:cNvSpPr txBox="1"/>
          <p:nvPr/>
        </p:nvSpPr>
        <p:spPr>
          <a:xfrm>
            <a:off x="5959505" y="310356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telephone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8E991F5-C22B-D845-9084-C14137B6FE2B}"/>
              </a:ext>
            </a:extLst>
          </p:cNvPr>
          <p:cNvSpPr txBox="1"/>
          <p:nvPr/>
        </p:nvSpPr>
        <p:spPr>
          <a:xfrm>
            <a:off x="5971697" y="3899240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reading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9D85D82-30E9-7944-92CD-5AD0636817A3}"/>
              </a:ext>
            </a:extLst>
          </p:cNvPr>
          <p:cNvSpPr txBox="1"/>
          <p:nvPr/>
        </p:nvSpPr>
        <p:spPr>
          <a:xfrm>
            <a:off x="5971697" y="4792663"/>
            <a:ext cx="234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GB Pinyinok-D" pitchFamily="2" charset="-122"/>
                <a:ea typeface="GB Pinyinok-D" pitchFamily="2" charset="-122"/>
              </a:rPr>
              <a:t>work</a:t>
            </a:r>
            <a:endParaRPr lang="zh-CN" altLang="en-US" sz="2800" dirty="0">
              <a:solidFill>
                <a:srgbClr val="000000"/>
              </a:solidFill>
              <a:latin typeface="GB Pinyinok-D" pitchFamily="2" charset="-122"/>
              <a:ea typeface="GB Pinyinok-D" pitchFamily="2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B70DF9C5-8D7C-194D-BBCA-370AFC26B098}"/>
                  </a:ext>
                </a:extLst>
              </p14:cNvPr>
              <p14:cNvContentPartPr/>
              <p14:nvPr/>
            </p14:nvContentPartPr>
            <p14:xfrm>
              <a:off x="2579760" y="2315520"/>
              <a:ext cx="1352160" cy="63360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B70DF9C5-8D7C-194D-BBCA-370AFC26B0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0400" y="2306160"/>
                <a:ext cx="1370880" cy="65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  <p:bldP spid="6146" grpId="1" bldLvl="0" autoUpdateAnimBg="0"/>
      <p:bldP spid="6146" grpId="2" bldLvl="0" autoUpdateAnimBg="0"/>
      <p:bldP spid="6146" grpId="3" bldLvl="0" autoUpdateAnimBg="0"/>
      <p:bldP spid="6146" grpId="4" bldLvl="0" autoUpdateAnimBg="0"/>
      <p:bldP spid="6147" grpId="0" bldLvl="0" autoUpdateAnimBg="0"/>
      <p:bldP spid="6147" grpId="1" bldLvl="0" autoUpdateAnimBg="0"/>
      <p:bldP spid="6147" grpId="2" bldLvl="0" autoUpdateAnimBg="0"/>
      <p:bldP spid="6147" grpId="3" bldLvl="0" autoUpdateAnimBg="0"/>
      <p:bldP spid="6147" grpId="4" bldLvl="0" autoUpdateAnimBg="0"/>
      <p:bldP spid="6148" grpId="0" bldLvl="0" autoUpdateAnimBg="0"/>
      <p:bldP spid="6148" grpId="1" bldLvl="0" autoUpdateAnimBg="0"/>
      <p:bldP spid="6148" grpId="2" bldLvl="0" autoUpdateAnimBg="0"/>
      <p:bldP spid="6148" grpId="3" bldLvl="0" autoUpdateAnimBg="0"/>
      <p:bldP spid="6148" grpId="4" bldLvl="0" autoUpdateAnimBg="0"/>
      <p:bldP spid="6149" grpId="0" bldLvl="0" autoUpdateAnimBg="0"/>
      <p:bldP spid="6149" grpId="1" bldLvl="0" autoUpdateAnimBg="0"/>
      <p:bldP spid="6149" grpId="2" bldLvl="0" autoUpdateAnimBg="0"/>
      <p:bldP spid="6149" grpId="3" bldLvl="0" autoUpdateAnimBg="0"/>
      <p:bldP spid="6149" grpId="4" bldLvl="0" autoUpdateAnimBg="0"/>
      <p:bldP spid="6150" grpId="0" bldLvl="0" autoUpdateAnimBg="0"/>
      <p:bldP spid="6150" grpId="1" bldLvl="0" autoUpdateAnimBg="0"/>
      <p:bldP spid="6150" grpId="2" bldLvl="0" autoUpdateAnimBg="0"/>
      <p:bldP spid="6150" grpId="3" bldLvl="0" autoUpdateAnimBg="0"/>
      <p:bldP spid="6150" grpId="4" bldLvl="0" autoUpdateAnimBg="0"/>
      <p:bldP spid="6151" grpId="0" bldLvl="0" autoUpdateAnimBg="0"/>
      <p:bldP spid="6151" grpId="1" bldLvl="0" autoUpdateAnimBg="0"/>
      <p:bldP spid="6151" grpId="2" bldLvl="0" autoUpdateAnimBg="0"/>
      <p:bldP spid="6151" grpId="3" bldLvl="0" autoUpdateAnimBg="0"/>
      <p:bldP spid="6151" grpId="4" bldLvl="0" autoUpdateAnimBg="0"/>
      <p:bldP spid="8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5"/>
          <p:cNvSpPr>
            <a:spLocks noChangeArrowheads="1"/>
          </p:cNvSpPr>
          <p:nvPr/>
        </p:nvSpPr>
        <p:spPr bwMode="auto">
          <a:xfrm>
            <a:off x="2312988" y="571500"/>
            <a:ext cx="4200525" cy="1734503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7172" name="文本框 152"/>
          <p:cNvSpPr>
            <a:spLocks noChangeArrowheads="1"/>
          </p:cNvSpPr>
          <p:nvPr/>
        </p:nvSpPr>
        <p:spPr bwMode="auto">
          <a:xfrm>
            <a:off x="2551113" y="605341"/>
            <a:ext cx="22092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shēng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rì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kuài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  <a:endParaRPr lang="zh-CN" altLang="en-US" dirty="0"/>
          </a:p>
        </p:txBody>
      </p:sp>
      <p:sp>
        <p:nvSpPr>
          <p:cNvPr id="6149" name="圆角矩形 38"/>
          <p:cNvSpPr>
            <a:spLocks noChangeArrowheads="1"/>
          </p:cNvSpPr>
          <p:nvPr/>
        </p:nvSpPr>
        <p:spPr bwMode="auto">
          <a:xfrm>
            <a:off x="684213" y="5905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6150" name="文本框 82"/>
          <p:cNvSpPr>
            <a:spLocks noChangeArrowheads="1"/>
          </p:cNvSpPr>
          <p:nvPr/>
        </p:nvSpPr>
        <p:spPr bwMode="auto">
          <a:xfrm>
            <a:off x="947738" y="2284413"/>
            <a:ext cx="16033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6151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6152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6153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6154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</a:p>
        </p:txBody>
      </p:sp>
      <p:sp>
        <p:nvSpPr>
          <p:cNvPr id="6155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/>
              <a:t>生日</a:t>
            </a:r>
          </a:p>
        </p:txBody>
      </p:sp>
      <p:cxnSp>
        <p:nvCxnSpPr>
          <p:cNvPr id="6156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pic>
        <p:nvPicPr>
          <p:cNvPr id="7181" name="Picture 13" descr="u=3199449589,3092514898&amp;fm=21&amp;gp=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331" y="579882"/>
            <a:ext cx="1298575" cy="171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52">
            <a:extLst>
              <a:ext uri="{FF2B5EF4-FFF2-40B4-BE49-F238E27FC236}">
                <a16:creationId xmlns:a16="http://schemas.microsoft.com/office/drawing/2014/main" id="{796E5698-58FD-7E41-9D64-EBDC85C7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646" y="1414381"/>
            <a:ext cx="23663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shēng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rì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gāo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52"/>
          <p:cNvSpPr>
            <a:spLocks noChangeArrowheads="1"/>
          </p:cNvSpPr>
          <p:nvPr/>
        </p:nvSpPr>
        <p:spPr bwMode="auto">
          <a:xfrm>
            <a:off x="2544636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p:sp>
        <p:nvSpPr>
          <p:cNvPr id="7171" name="文本框 152"/>
          <p:cNvSpPr>
            <a:spLocks noChangeArrowheads="1"/>
          </p:cNvSpPr>
          <p:nvPr/>
        </p:nvSpPr>
        <p:spPr bwMode="auto">
          <a:xfrm>
            <a:off x="4552950" y="64262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7172" name="圆角矩形 38"/>
          <p:cNvSpPr>
            <a:spLocks noChangeArrowheads="1"/>
          </p:cNvSpPr>
          <p:nvPr/>
        </p:nvSpPr>
        <p:spPr bwMode="auto">
          <a:xfrm>
            <a:off x="671513" y="1466850"/>
            <a:ext cx="1338262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7173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7174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7175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7176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7177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7178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7179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9228" name="AutoShape 25"/>
          <p:cNvSpPr>
            <a:spLocks noChangeArrowheads="1"/>
          </p:cNvSpPr>
          <p:nvPr/>
        </p:nvSpPr>
        <p:spPr bwMode="auto">
          <a:xfrm>
            <a:off x="2314575" y="1301750"/>
            <a:ext cx="6238875" cy="2657475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63800" y="1335451"/>
            <a:ext cx="3684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wǎn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qù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bù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晚     上     去 散  步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172772" y="1395857"/>
            <a:ext cx="2554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wǎn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hǎo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晚     上    好</a:t>
            </a:r>
          </a:p>
        </p:txBody>
      </p:sp>
      <p:pic>
        <p:nvPicPr>
          <p:cNvPr id="9231" name="Picture 15" descr="234991-1403310Q047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012" y="2400036"/>
            <a:ext cx="3548538" cy="134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7A024F0-6FE0-F54E-8388-C7D1172246DC}"/>
                  </a:ext>
                </a:extLst>
              </p14:cNvPr>
              <p14:cNvContentPartPr/>
              <p14:nvPr/>
            </p14:nvContentPartPr>
            <p14:xfrm>
              <a:off x="2412000" y="1341720"/>
              <a:ext cx="3103560" cy="15390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7A024F0-6FE0-F54E-8388-C7D117224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2640" y="1332360"/>
                <a:ext cx="3122280" cy="155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圆角矩形 38"/>
          <p:cNvSpPr>
            <a:spLocks noChangeArrowheads="1"/>
          </p:cNvSpPr>
          <p:nvPr/>
        </p:nvSpPr>
        <p:spPr bwMode="auto">
          <a:xfrm>
            <a:off x="673100" y="2330450"/>
            <a:ext cx="1639888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8197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 dirty="0"/>
          </a:p>
        </p:txBody>
      </p:sp>
      <p:sp>
        <p:nvSpPr>
          <p:cNvPr id="8198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8199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8200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8201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8202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8203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2551113" y="1973263"/>
            <a:ext cx="6238875" cy="2657475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776788" y="14319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590768" y="2166457"/>
            <a:ext cx="27580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tā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yǒu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ér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569528" y="3302000"/>
            <a:ext cx="4660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tā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de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liǎng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ér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hěn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cōng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míng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pic>
        <p:nvPicPr>
          <p:cNvPr id="11281" name="Picture 17" descr="sy_20110712100701941032[1]"/>
          <p:cNvPicPr>
            <a:picLocks noChangeAspect="1" noChangeArrowheads="1"/>
          </p:cNvPicPr>
          <p:nvPr/>
        </p:nvPicPr>
        <p:blipFill>
          <a:blip r:embed="rId3" cstate="print"/>
          <a:srcRect l="36239" t="13417" r="21146"/>
          <a:stretch>
            <a:fillRect/>
          </a:stretch>
        </p:blipFill>
        <p:spPr bwMode="auto">
          <a:xfrm>
            <a:off x="6935406" y="2149475"/>
            <a:ext cx="172307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19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99240EC-6886-684F-90FB-A119828D20DA}"/>
                  </a:ext>
                </a:extLst>
              </p14:cNvPr>
              <p14:cNvContentPartPr/>
              <p14:nvPr/>
            </p14:nvContentPartPr>
            <p14:xfrm>
              <a:off x="2655360" y="3166200"/>
              <a:ext cx="4353840" cy="10328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99240EC-6886-684F-90FB-A119828D20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6000" y="3156840"/>
                <a:ext cx="4372560" cy="105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bldLvl="0" autoUpdateAnimBg="0"/>
      <p:bldP spid="1128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圆角矩形 38"/>
          <p:cNvSpPr>
            <a:spLocks noChangeArrowheads="1"/>
          </p:cNvSpPr>
          <p:nvPr/>
        </p:nvSpPr>
        <p:spPr bwMode="auto">
          <a:xfrm>
            <a:off x="673100" y="3122613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9221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9222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9223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9224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9225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9226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9227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3324" name="AutoShape 25"/>
          <p:cNvSpPr>
            <a:spLocks noChangeArrowheads="1"/>
          </p:cNvSpPr>
          <p:nvPr/>
        </p:nvSpPr>
        <p:spPr bwMode="auto">
          <a:xfrm>
            <a:off x="2312988" y="2851150"/>
            <a:ext cx="6399212" cy="2825750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545461" y="2845653"/>
            <a:ext cx="2546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hào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mǎ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079619" y="2836065"/>
            <a:ext cx="2306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dǎ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6884606" y="2816253"/>
            <a:ext cx="1792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jiē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diàn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huà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pic>
        <p:nvPicPr>
          <p:cNvPr id="13332" name="Picture 20" descr="1_121017100545_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949" y="3719513"/>
            <a:ext cx="24558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219077-1209111509416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75" y="3703638"/>
            <a:ext cx="25892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3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bldLvl="0" autoUpdateAnimBg="0"/>
      <p:bldP spid="13330" grpId="0" bldLvl="0" autoUpdateAnimBg="0"/>
      <p:bldP spid="1333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圆角矩形 38"/>
          <p:cNvSpPr>
            <a:spLocks noChangeArrowheads="1"/>
          </p:cNvSpPr>
          <p:nvPr/>
        </p:nvSpPr>
        <p:spPr bwMode="auto">
          <a:xfrm>
            <a:off x="673100" y="3959225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0245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10246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10247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10248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10249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10250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10251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5372" name="AutoShape 25"/>
          <p:cNvSpPr>
            <a:spLocks noChangeArrowheads="1"/>
          </p:cNvSpPr>
          <p:nvPr/>
        </p:nvSpPr>
        <p:spPr bwMode="auto">
          <a:xfrm>
            <a:off x="2393950" y="3608388"/>
            <a:ext cx="6400800" cy="2825750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393950" y="3151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268788" y="3151188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13438" y="3151188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pic>
        <p:nvPicPr>
          <p:cNvPr id="15380" name="Picture 20" descr="235006-14032Q14359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4" y="4370388"/>
            <a:ext cx="183771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679702" y="3629879"/>
            <a:ext cx="2609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xǐ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huān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shū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喜欢看书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290469" y="3561698"/>
            <a:ext cx="2595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rèn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zhēn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kàn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shū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认真看书</a:t>
            </a:r>
          </a:p>
        </p:txBody>
      </p:sp>
      <p:pic>
        <p:nvPicPr>
          <p:cNvPr id="15383" name="Picture 23" descr="235078-1304040545234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975" y="4479925"/>
            <a:ext cx="280193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5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bldLvl="0" autoUpdateAnimBg="0"/>
      <p:bldP spid="1538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圆角矩形 38"/>
          <p:cNvSpPr>
            <a:spLocks noChangeArrowheads="1"/>
          </p:cNvSpPr>
          <p:nvPr/>
        </p:nvSpPr>
        <p:spPr bwMode="auto">
          <a:xfrm>
            <a:off x="673100" y="4792663"/>
            <a:ext cx="1376363" cy="5207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endParaRPr lang="zh-CN" altLang="zh-CN"/>
          </a:p>
        </p:txBody>
      </p:sp>
      <p:sp>
        <p:nvSpPr>
          <p:cNvPr id="11269" name="文本框 82"/>
          <p:cNvSpPr>
            <a:spLocks noChangeArrowheads="1"/>
          </p:cNvSpPr>
          <p:nvPr/>
        </p:nvSpPr>
        <p:spPr bwMode="auto">
          <a:xfrm>
            <a:off x="673100" y="2330450"/>
            <a:ext cx="18780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两个儿子</a:t>
            </a:r>
            <a:endParaRPr lang="zh-CN" altLang="en-US"/>
          </a:p>
        </p:txBody>
      </p:sp>
      <p:sp>
        <p:nvSpPr>
          <p:cNvPr id="11270" name="文本框 85"/>
          <p:cNvSpPr>
            <a:spLocks noChangeArrowheads="1"/>
          </p:cNvSpPr>
          <p:nvPr/>
        </p:nvSpPr>
        <p:spPr bwMode="auto">
          <a:xfrm>
            <a:off x="915988" y="312261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电话</a:t>
            </a:r>
            <a:endParaRPr lang="zh-CN" altLang="en-US"/>
          </a:p>
        </p:txBody>
      </p:sp>
      <p:sp>
        <p:nvSpPr>
          <p:cNvPr id="11271" name="文本框 88"/>
          <p:cNvSpPr>
            <a:spLocks noChangeArrowheads="1"/>
          </p:cNvSpPr>
          <p:nvPr/>
        </p:nvSpPr>
        <p:spPr bwMode="auto">
          <a:xfrm>
            <a:off x="911225" y="3959225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看书</a:t>
            </a:r>
            <a:endParaRPr lang="zh-CN" altLang="en-US"/>
          </a:p>
        </p:txBody>
      </p:sp>
      <p:sp>
        <p:nvSpPr>
          <p:cNvPr id="11272" name="文本框 107"/>
          <p:cNvSpPr>
            <a:spLocks noChangeArrowheads="1"/>
          </p:cNvSpPr>
          <p:nvPr/>
        </p:nvSpPr>
        <p:spPr bwMode="auto">
          <a:xfrm>
            <a:off x="912813" y="47926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工作</a:t>
            </a:r>
            <a:endParaRPr lang="zh-CN" altLang="en-US"/>
          </a:p>
        </p:txBody>
      </p:sp>
      <p:sp>
        <p:nvSpPr>
          <p:cNvPr id="11273" name="文本框 75"/>
          <p:cNvSpPr>
            <a:spLocks noChangeArrowheads="1"/>
          </p:cNvSpPr>
          <p:nvPr/>
        </p:nvSpPr>
        <p:spPr bwMode="auto">
          <a:xfrm>
            <a:off x="919163" y="1452563"/>
            <a:ext cx="892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晚上</a:t>
            </a:r>
            <a:endParaRPr lang="zh-CN" altLang="en-US"/>
          </a:p>
        </p:txBody>
      </p:sp>
      <p:sp>
        <p:nvSpPr>
          <p:cNvPr id="11274" name="文本框 78"/>
          <p:cNvSpPr>
            <a:spLocks noChangeArrowheads="1"/>
          </p:cNvSpPr>
          <p:nvPr/>
        </p:nvSpPr>
        <p:spPr bwMode="auto">
          <a:xfrm>
            <a:off x="914400" y="609600"/>
            <a:ext cx="890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pPr algn="ctr"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生日</a:t>
            </a:r>
            <a:endParaRPr lang="zh-CN" altLang="en-US"/>
          </a:p>
        </p:txBody>
      </p:sp>
      <p:cxnSp>
        <p:nvCxnSpPr>
          <p:cNvPr id="11275" name="AutoShape 4"/>
          <p:cNvCxnSpPr>
            <a:cxnSpLocks noChangeShapeType="1"/>
          </p:cNvCxnSpPr>
          <p:nvPr/>
        </p:nvCxnSpPr>
        <p:spPr bwMode="auto">
          <a:xfrm flipH="1" flipV="1">
            <a:off x="80963" y="-15875"/>
            <a:ext cx="12700" cy="6873875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17420" name="AutoShape 25"/>
          <p:cNvSpPr>
            <a:spLocks noChangeArrowheads="1"/>
          </p:cNvSpPr>
          <p:nvPr/>
        </p:nvSpPr>
        <p:spPr bwMode="auto">
          <a:xfrm>
            <a:off x="2393950" y="4370388"/>
            <a:ext cx="6400800" cy="2487612"/>
          </a:xfrm>
          <a:prstGeom prst="wedgeRoundRectCallout">
            <a:avLst>
              <a:gd name="adj1" fmla="val -55273"/>
              <a:gd name="adj2" fmla="val -27921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endParaRPr lang="zh-CN" altLang="zh-CN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73300" y="1457325"/>
            <a:ext cx="298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晚上去散步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49788" y="1444625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晚上好</a:t>
            </a:r>
            <a:endParaRPr lang="zh-CN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46325" y="2298700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他有两个儿子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4662488" y="2282825"/>
            <a:ext cx="313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他的两个儿子很聪明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332990" y="3151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电话号码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207828" y="3151188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打电话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852478" y="3151188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接电话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332990" y="3913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喜欢看书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199890" y="391318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认真看书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506028" y="4301391"/>
            <a:ext cx="2482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jiè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shào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介绍工作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224622" y="4360062"/>
            <a:ext cx="3319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zài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zhōng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guó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在中国工作</a:t>
            </a:r>
          </a:p>
        </p:txBody>
      </p:sp>
      <p:pic>
        <p:nvPicPr>
          <p:cNvPr id="17432" name="Picture 24" descr="6905912_134812462109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50" y="5033393"/>
            <a:ext cx="2312988" cy="163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241100" y="5169754"/>
            <a:ext cx="3132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gōng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zuò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hěn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en-US" altLang="zh-CN" sz="2400" b="1" dirty="0" err="1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máng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   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sym typeface="华文楷体" pitchFamily="2" charset="-122"/>
            </a:endParaRPr>
          </a:p>
          <a:p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工作很忙</a:t>
            </a:r>
          </a:p>
        </p:txBody>
      </p:sp>
      <p:pic>
        <p:nvPicPr>
          <p:cNvPr id="17434" name="Picture 26" descr="7873619_160356717103_2[1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546" y="5494626"/>
            <a:ext cx="1399075" cy="125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2312988" y="65405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生日蛋糕</a:t>
            </a:r>
          </a:p>
        </p:txBody>
      </p: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4552950" y="64262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2400" b="1" dirty="0">
                <a:latin typeface="华文楷体" pitchFamily="2" charset="-122"/>
                <a:ea typeface="华文楷体" pitchFamily="2" charset="-122"/>
                <a:sym typeface="华文楷体" pitchFamily="2" charset="-122"/>
              </a:rPr>
              <a:t>生日快乐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78CE07A-155F-1449-8D1F-A74630B5E94C}"/>
                  </a:ext>
                </a:extLst>
              </p14:cNvPr>
              <p14:cNvContentPartPr/>
              <p14:nvPr/>
            </p14:nvContentPartPr>
            <p14:xfrm>
              <a:off x="5229720" y="2623320"/>
              <a:ext cx="3342240" cy="26334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78CE07A-155F-1449-8D1F-A74630B5E9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0360" y="2613960"/>
                <a:ext cx="3360960" cy="26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bldLvl="0" autoUpdateAnimBg="0"/>
      <p:bldP spid="17431" grpId="0" bldLvl="0" autoUpdateAnimBg="0"/>
      <p:bldP spid="17433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92234-D042-2E4A-9BBB-26608930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图片包含 文字, 游戏机, 报纸&#10;&#10;描述已自动生成">
            <a:extLst>
              <a:ext uri="{FF2B5EF4-FFF2-40B4-BE49-F238E27FC236}">
                <a16:creationId xmlns:a16="http://schemas.microsoft.com/office/drawing/2014/main" id="{0892E2EC-48DB-B145-BC47-C455F8BB2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4" y="225658"/>
            <a:ext cx="8209636" cy="6406683"/>
          </a:xfrm>
        </p:spPr>
      </p:pic>
    </p:spTree>
    <p:extLst>
      <p:ext uri="{BB962C8B-B14F-4D97-AF65-F5344CB8AC3E}">
        <p14:creationId xmlns:p14="http://schemas.microsoft.com/office/powerpoint/2010/main" val="25569241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A7C6E5"/>
    </a:accent1>
    <a:accent2>
      <a:srgbClr val="333399"/>
    </a:accent2>
    <a:accent3>
      <a:srgbClr val="FFFFFF"/>
    </a:accent3>
    <a:accent4>
      <a:srgbClr val="000000"/>
    </a:accent4>
    <a:accent5>
      <a:srgbClr val="D0DFF0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Pages>0</Pages>
  <Words>518</Words>
  <Characters>0</Characters>
  <Application>Microsoft Macintosh PowerPoint</Application>
  <DocSecurity>0</DocSecurity>
  <PresentationFormat>全屏显示(4:3)</PresentationFormat>
  <Lines>0</Lines>
  <Paragraphs>152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Calibri</vt:lpstr>
      <vt:lpstr>Wingdings 2</vt:lpstr>
      <vt:lpstr>宋体</vt:lpstr>
      <vt:lpstr>华文楷体</vt:lpstr>
      <vt:lpstr>Arial</vt:lpstr>
      <vt:lpstr>微软雅黑</vt:lpstr>
      <vt:lpstr>GB Pinyinok-D</vt:lpstr>
      <vt:lpstr>Calibri Light</vt:lpstr>
      <vt:lpstr>Kaiti SC</vt:lpstr>
      <vt:lpstr>Times New Roman</vt:lpstr>
      <vt:lpstr>默认设计模板</vt:lpstr>
      <vt:lpstr>1_A000120150209A07PWBG</vt:lpstr>
      <vt:lpstr>自定义设计方案</vt:lpstr>
      <vt:lpstr>第 4 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"shi... de" pattern for emphasizing details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Huimin HE</cp:lastModifiedBy>
  <cp:revision>162</cp:revision>
  <dcterms:created xsi:type="dcterms:W3CDTF">2013-01-25T01:44:00Z</dcterms:created>
  <dcterms:modified xsi:type="dcterms:W3CDTF">2020-08-19T08:11:34Z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