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4" r:id="rId2"/>
    <p:sldId id="260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F824E-1EFB-4B00-9276-A23FBF6BD387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4F0F8-FC05-4B6F-AB66-1FED024B8B8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FB28-AEDF-48B4-85FB-B815616A8B25}" type="datetimeFigureOut">
              <a:rPr lang="en-AU" smtClean="0"/>
              <a:t>30/07/2020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5B7F-389A-4CE8-A6FF-7AE5D390F2F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97EFB-F8E6-4FDD-B614-B361188FB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23" y="1572406"/>
            <a:ext cx="10515600" cy="1603375"/>
          </a:xfrm>
        </p:spPr>
        <p:txBody>
          <a:bodyPr>
            <a:normAutofit lnSpcReduction="10000"/>
          </a:bodyPr>
          <a:lstStyle/>
          <a:p>
            <a:r>
              <a:rPr lang="en-AU" sz="3600" b="1" dirty="0"/>
              <a:t>Review the grammar “</a:t>
            </a:r>
            <a:r>
              <a:rPr lang="zh-CN" altLang="en-US" sz="3600" b="1" dirty="0"/>
              <a:t>能</a:t>
            </a:r>
            <a:r>
              <a:rPr lang="en-AU" altLang="zh-CN" sz="3600" b="1" dirty="0"/>
              <a:t>……</a:t>
            </a:r>
            <a:r>
              <a:rPr lang="zh-CN" altLang="en-US" sz="3600" b="1" dirty="0"/>
              <a:t>吗？</a:t>
            </a:r>
            <a:r>
              <a:rPr lang="en-AU" sz="3600" b="1" dirty="0"/>
              <a:t>”.</a:t>
            </a:r>
          </a:p>
          <a:p>
            <a:r>
              <a:rPr lang="en-AU" sz="3600" b="1" dirty="0"/>
              <a:t>Do the grammar exercises by using the grammars we have learned.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07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69240"/>
            <a:ext cx="12015470" cy="631888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7473315" y="4568825"/>
            <a:ext cx="417195" cy="55245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6436995" y="4568825"/>
            <a:ext cx="417195" cy="55245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9041765" y="5791200"/>
            <a:ext cx="417195" cy="55245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0117455" y="5791200"/>
            <a:ext cx="417195" cy="55245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765" y="0"/>
            <a:ext cx="10515600" cy="595566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CN" dirty="0">
                <a:sym typeface="+mn-ea"/>
              </a:rPr>
              <a:t>            </a:t>
            </a:r>
            <a:r>
              <a:rPr lang="zh-CN" altLang="en-US" dirty="0">
                <a:sym typeface="+mn-ea"/>
              </a:rPr>
              <a:t>cónɡ   dào</a:t>
            </a: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你每天从早</a:t>
            </a:r>
            <a:r>
              <a:rPr lang="zh-CN" altLang="en-US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到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晚工作。朋友问：你怎么这么累？</a:t>
            </a: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我每天从早到晚工作，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能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不累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吗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？</a:t>
            </a:r>
          </a:p>
          <a:p>
            <a:pPr marL="0" indent="0">
              <a:buNone/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</a:t>
            </a:r>
            <a:r>
              <a:rPr lang="zh-CN" altLang="en-US" sz="1800" b="1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kǎo shì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                             ɡāoxìnɡ</a:t>
            </a:r>
            <a:endParaRPr lang="en-AU" altLang="zh-CN" dirty="0"/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你考试考得不好。朋友问：你为什么不高兴？</a:t>
            </a: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我考试考得不好，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能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高兴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吗？</a:t>
            </a:r>
          </a:p>
          <a:p>
            <a:endParaRPr lang="en-AU" altLang="zh-CN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你考试考得很好。朋友问：你为什么这么高兴？</a:t>
            </a: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我考试考得很好，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能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不高兴</a:t>
            </a:r>
            <a:r>
              <a:rPr lang="zh-CN" altLang="en-US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吗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？</a:t>
            </a:r>
          </a:p>
          <a:p>
            <a:r>
              <a:rPr lang="zh-CN" altLang="en-US" sz="1800" b="1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dōnɡ</a:t>
            </a:r>
            <a:endParaRPr lang="en-AU" altLang="zh-CN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dirty="0">
                <a:latin typeface="楷体" panose="02010609060101010101" charset="-122"/>
                <a:ea typeface="楷体" panose="02010609060101010101" charset="-122"/>
              </a:rPr>
              <a:t>冬天，你只穿了一件衣服。你朋友问你：你不冷吗？</a:t>
            </a:r>
            <a:endParaRPr lang="en-AU" altLang="zh-CN" dirty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AU" dirty="0">
                <a:latin typeface="楷体" panose="02010609060101010101" charset="-122"/>
                <a:ea typeface="楷体" panose="02010609060101010101" charset="-122"/>
              </a:rPr>
              <a:t>冬天，我只穿了一件衣服，</a:t>
            </a:r>
            <a:r>
              <a:rPr lang="zh-CN" altLang="en-AU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能</a:t>
            </a:r>
            <a:r>
              <a:rPr lang="zh-CN" altLang="en-AU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不</a:t>
            </a:r>
            <a:r>
              <a:rPr lang="zh-CN" altLang="en-AU" dirty="0">
                <a:latin typeface="楷体" panose="02010609060101010101" charset="-122"/>
                <a:ea typeface="楷体" panose="02010609060101010101" charset="-122"/>
              </a:rPr>
              <a:t>冷</a:t>
            </a:r>
            <a:r>
              <a:rPr lang="zh-CN" altLang="en-AU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吗</a:t>
            </a:r>
            <a:r>
              <a:rPr lang="zh-CN" altLang="en-AU" dirty="0">
                <a:latin typeface="楷体" panose="02010609060101010101" charset="-122"/>
                <a:ea typeface="楷体" panose="02010609060101010101" charset="-122"/>
              </a:rPr>
              <a:t>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460" y="0"/>
            <a:ext cx="11943080" cy="3790315"/>
          </a:xfrm>
          <a:prstGeom prst="rect">
            <a:avLst/>
          </a:prstGeom>
        </p:spPr>
      </p:pic>
      <p:pic>
        <p:nvPicPr>
          <p:cNvPr id="5" name="内容占位符 4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12367" b="6346"/>
          <a:stretch>
            <a:fillRect/>
          </a:stretch>
        </p:blipFill>
        <p:spPr>
          <a:xfrm>
            <a:off x="454660" y="3924935"/>
            <a:ext cx="8268335" cy="285496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744845" y="912495"/>
            <a:ext cx="2114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工作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开电脑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47235" y="1595755"/>
            <a:ext cx="1012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不忙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559050" y="2802255"/>
            <a:ext cx="1523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回了家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657090" y="2802255"/>
            <a:ext cx="25133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休息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睡觉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吃饭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35550" y="4599305"/>
            <a:ext cx="9004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出去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657090" y="6072505"/>
            <a:ext cx="14344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买了水果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400" t="6925" r="1785" b="8423"/>
          <a:stretch>
            <a:fillRect/>
          </a:stretch>
        </p:blipFill>
        <p:spPr>
          <a:xfrm>
            <a:off x="290195" y="147955"/>
            <a:ext cx="10892790" cy="3517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95" y="3665855"/>
            <a:ext cx="10248265" cy="308927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5526405" y="301625"/>
            <a:ext cx="18453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出来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过来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240020" y="1085215"/>
            <a:ext cx="2198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我们就过去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098290" y="3862070"/>
            <a:ext cx="2198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要去</a:t>
            </a:r>
            <a:endParaRPr lang="en-US" altLang="zh-CN" sz="28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77175" y="6015990"/>
            <a:ext cx="21983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不瘦</a:t>
            </a:r>
            <a:r>
              <a:rPr lang="en-US" altLang="zh-CN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/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胖吗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等线</vt:lpstr>
      <vt:lpstr>等线 Light</vt:lpstr>
      <vt:lpstr>SimSun</vt:lpstr>
      <vt:lpstr>华文细黑</vt:lpstr>
      <vt:lpstr>楷体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xu.jade</dc:creator>
  <cp:lastModifiedBy>xu.jade</cp:lastModifiedBy>
  <cp:revision>38</cp:revision>
  <dcterms:created xsi:type="dcterms:W3CDTF">2020-07-16T05:08:00Z</dcterms:created>
  <dcterms:modified xsi:type="dcterms:W3CDTF">2020-07-29T23:48:28Z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2052-11.1.0.9739</vt:lpwstr>
  </property>
</Properties>
</file>