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4675" y="1664970"/>
            <a:ext cx="10515600" cy="47231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女的（周太太）问男的（周明）什么？</a:t>
            </a:r>
          </a:p>
          <a:p>
            <a:pPr marL="0" indent="0">
              <a:buNone/>
            </a:pP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他们要买什么水果？为什么？</a:t>
            </a:r>
          </a:p>
          <a:p>
            <a:pPr marL="0" indent="0">
              <a:buNone/>
            </a:pP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他们买了什么水果？</a:t>
            </a:r>
          </a:p>
          <a:p>
            <a:pPr marL="0" indent="0">
              <a:buNone/>
            </a:pP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今天晚上他们吃什么？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1015" y="201295"/>
            <a:ext cx="402844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Comic Sans MS" panose="030F0702030302020204" charset="0"/>
                <a:ea typeface="楷体" panose="02010609060101010101" charset="-122"/>
                <a:cs typeface="Comic Sans MS" panose="030F0702030302020204" charset="0"/>
                <a:sym typeface="+mn-ea"/>
              </a:rPr>
              <a:t>  </a:t>
            </a:r>
            <a:r>
              <a:rPr lang="zh-CN" altLang="en-US">
                <a:latin typeface="Comic Sans MS" panose="030F0702030302020204" charset="0"/>
                <a:ea typeface="楷体" panose="02010609060101010101" charset="-122"/>
                <a:cs typeface="Comic Sans MS" panose="030F0702030302020204" charset="0"/>
                <a:sym typeface="+mn-ea"/>
              </a:rPr>
              <a:t>huí dá wèn tí</a:t>
            </a:r>
          </a:p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回答问题 </a:t>
            </a:r>
          </a:p>
        </p:txBody>
      </p:sp>
      <p:pic>
        <p:nvPicPr>
          <p:cNvPr id="2" name="Text 3 in a mall">
            <a:hlinkClick r:id="" action="ppaction://media"/>
            <a:extLst>
              <a:ext uri="{FF2B5EF4-FFF2-40B4-BE49-F238E27FC236}">
                <a16:creationId xmlns:a16="http://schemas.microsoft.com/office/drawing/2014/main" id="{1B9C0B2F-07E8-437C-B507-9C6D500E9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469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</Words>
  <Application>Microsoft Office PowerPoint</Application>
  <PresentationFormat>Widescreen</PresentationFormat>
  <Paragraphs>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微软雅黑</vt:lpstr>
      <vt:lpstr>楷体</vt:lpstr>
      <vt:lpstr>Arial</vt:lpstr>
      <vt:lpstr>Calibri</vt:lpstr>
      <vt:lpstr>Comic Sans MS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xu.jade</cp:lastModifiedBy>
  <cp:revision>16</cp:revision>
  <dcterms:created xsi:type="dcterms:W3CDTF">2020-08-31T01:55:00Z</dcterms:created>
  <dcterms:modified xsi:type="dcterms:W3CDTF">2020-09-10T05:35:54Z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