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3" r:id="rId4"/>
    <p:sldId id="257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3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1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2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0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5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1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4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0265" y="258445"/>
            <a:ext cx="689864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     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zhǔnbè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     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kǎoshì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儿子在做什么？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他准备好考试了吗？</a:t>
            </a:r>
          </a:p>
        </p:txBody>
      </p:sp>
      <p:pic>
        <p:nvPicPr>
          <p:cNvPr id="3" name="HSK3 Lesson 1 part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7780" y="1057275"/>
            <a:ext cx="800100" cy="670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76095" y="2494916"/>
            <a:ext cx="86398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妈妈：你一直玩儿电脑游戏，作业写完了吗？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儿子：都写完了。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妈妈：明天不是有考试吗？你怎么一点儿也不着急？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儿子：我早就复习好了。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妈妈：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那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也不能一直玩儿啊。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3882-DC3B-4712-8C72-23AE97697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three dialogues in this PPT</a:t>
            </a:r>
          </a:p>
          <a:p>
            <a:r>
              <a:rPr lang="en-AU" dirty="0"/>
              <a:t>Please review the first two dialogues by following the audio, and try to retell the dialogues.</a:t>
            </a:r>
          </a:p>
          <a:p>
            <a:r>
              <a:rPr lang="en-AU" dirty="0"/>
              <a:t>Please review the new dialogue by following the audio, and try to figure out the meaning of each sentence. </a:t>
            </a:r>
          </a:p>
        </p:txBody>
      </p:sp>
    </p:spTree>
    <p:extLst>
      <p:ext uri="{BB962C8B-B14F-4D97-AF65-F5344CB8AC3E}">
        <p14:creationId xmlns:p14="http://schemas.microsoft.com/office/powerpoint/2010/main" val="59782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5565" y="1863725"/>
            <a:ext cx="95008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小丽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：下个月我去旅游，你能跟我一起去吗？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             zuì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小刚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：我还没想好呢。你觉得哪儿最好玩。</a:t>
            </a:r>
          </a:p>
          <a:p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小丽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：南方啊，我们去年就是这个时候去的。</a:t>
            </a:r>
          </a:p>
          <a:p>
            <a:endParaRPr lang="zh-CN" altLang="en-US" sz="32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小刚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：南方太热了，北方好一些，不冷也不热。</a:t>
            </a:r>
          </a:p>
        </p:txBody>
      </p:sp>
      <p:pic>
        <p:nvPicPr>
          <p:cNvPr id="7" name="HSK 3 dialogue 3travel pl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" y="325120"/>
            <a:ext cx="1344295" cy="88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5700" y="1321435"/>
            <a:ext cx="103028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小丽：（          ）我去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，你能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            )?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小刚：我还没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。你觉得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小丽：（          ）啊，我们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就是这个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去的。</a:t>
            </a:r>
          </a:p>
          <a:p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小刚：南方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，（        ）好一些，（       ）也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(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90135" y="1342073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旅游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11971" y="1330960"/>
            <a:ext cx="274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跟我一起去吗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68700" y="2181225"/>
            <a:ext cx="1485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想好呢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7030" y="2174875"/>
            <a:ext cx="226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哪儿最好玩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00065" y="304101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去年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43265" y="302831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67960" y="3907155"/>
            <a:ext cx="1485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太热了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71697" y="3916680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6830" y="1321435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下个月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8275" y="3010935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南方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04130" y="3890590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北方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84820" y="3890590"/>
            <a:ext cx="991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2917825"/>
            <a:ext cx="10515600" cy="3577590"/>
          </a:xfrm>
        </p:spPr>
        <p:txBody>
          <a:bodyPr>
            <a:normAutofit/>
          </a:bodyPr>
          <a:lstStyle/>
          <a:p>
            <a:r>
              <a:rPr lang="zh-CN" altLang="en-US"/>
              <a:t>小丽下个月想去旅游，她问小刚能跟她一起去吗？</a:t>
            </a:r>
          </a:p>
          <a:p>
            <a:endParaRPr lang="zh-CN" altLang="en-US"/>
          </a:p>
          <a:p>
            <a:r>
              <a:rPr lang="zh-CN" altLang="en-US"/>
              <a:t>小刚还没想好，他问小丽哪儿最好玩。</a:t>
            </a:r>
          </a:p>
          <a:p>
            <a:endParaRPr lang="zh-CN" altLang="en-US"/>
          </a:p>
          <a:p>
            <a:r>
              <a:rPr lang="zh-CN" altLang="en-US"/>
              <a:t>小丽说南方最好玩，她去年这个时候去过南方。</a:t>
            </a:r>
          </a:p>
          <a:p>
            <a:endParaRPr lang="zh-CN" altLang="en-US"/>
          </a:p>
          <a:p>
            <a:r>
              <a:rPr lang="zh-CN" altLang="en-US"/>
              <a:t>小刚觉得南方太热了，北方好一些，不冷也不热。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800" y="252730"/>
            <a:ext cx="110521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/>
              <a:t>next month,travel, ask go travel together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/>
              <a:t>haven't decided ,</a:t>
            </a:r>
            <a:r>
              <a:rPr lang="zh-CN" altLang="en-US" sz="3600"/>
              <a:t>小刚 </a:t>
            </a:r>
            <a:r>
              <a:rPr lang="en-US" altLang="zh-CN" sz="3600"/>
              <a:t>asks</a:t>
            </a:r>
            <a:r>
              <a:rPr lang="zh-CN" altLang="en-US" sz="3600"/>
              <a:t>，</a:t>
            </a:r>
            <a:r>
              <a:rPr lang="en-US" altLang="zh-CN" sz="3600"/>
              <a:t>where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/>
              <a:t>south, last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/>
              <a:t>too hot,north is better, not cold or hot.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4" descr="32a578e04a7d2fceb5f887a346366e3b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文本框 1"/>
          <p:cNvSpPr txBox="1"/>
          <p:nvPr/>
        </p:nvSpPr>
        <p:spPr>
          <a:xfrm>
            <a:off x="1933575" y="2273300"/>
            <a:ext cx="819467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小刚：水果、面包、茶都准备好了，我们还带什么？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小丽：手机、电脑、地图，一个也不能少。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小刚：这些我昨天下午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就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准备好了。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小丽：再多带几件衣服吧。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小刚：我们是去旅游，不是搬家，还是少带一些吧。</a:t>
            </a:r>
          </a:p>
        </p:txBody>
      </p:sp>
      <p:sp>
        <p:nvSpPr>
          <p:cNvPr id="2051" name="文本框 2"/>
          <p:cNvSpPr txBox="1"/>
          <p:nvPr/>
        </p:nvSpPr>
        <p:spPr>
          <a:xfrm>
            <a:off x="1993900" y="254000"/>
            <a:ext cx="65801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准备去旅游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preparing for their trip</a:t>
            </a:r>
          </a:p>
        </p:txBody>
      </p:sp>
      <p:sp>
        <p:nvSpPr>
          <p:cNvPr id="2052" name="文本框 3"/>
          <p:cNvSpPr txBox="1"/>
          <p:nvPr/>
        </p:nvSpPr>
        <p:spPr>
          <a:xfrm>
            <a:off x="1933575" y="1292225"/>
            <a:ext cx="62118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问题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：小刚和小丽带了什么东西？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91580" y="2734945"/>
            <a:ext cx="2282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</a:rPr>
              <a:t>一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......</a:t>
            </a:r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</a:rPr>
              <a:t>也不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.......</a:t>
            </a:r>
          </a:p>
        </p:txBody>
      </p:sp>
      <p:pic>
        <p:nvPicPr>
          <p:cNvPr id="3" name="HSK 3 lesson 1 text 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2270" y="254000"/>
            <a:ext cx="747395" cy="75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4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579</Words>
  <Application>Microsoft Office PowerPoint</Application>
  <PresentationFormat>Widescreen</PresentationFormat>
  <Paragraphs>64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楷体</vt:lpstr>
      <vt:lpstr>Arial</vt:lpstr>
      <vt:lpstr>Calibri</vt:lpstr>
      <vt:lpstr>Office 主题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xu.jade</cp:lastModifiedBy>
  <cp:revision>44</cp:revision>
  <dcterms:created xsi:type="dcterms:W3CDTF">2020-05-18T05:20:00Z</dcterms:created>
  <dcterms:modified xsi:type="dcterms:W3CDTF">2020-06-03T14:05:28Z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