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ink/ink2.xml" ContentType="application/inkml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ink/ink3.xml" ContentType="application/inkml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ink/ink4.xml" ContentType="application/inkml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7"/>
  </p:notesMasterIdLst>
  <p:sldIdLst>
    <p:sldId id="382" r:id="rId4"/>
    <p:sldId id="387" r:id="rId5"/>
    <p:sldId id="554" r:id="rId6"/>
    <p:sldId id="738" r:id="rId7"/>
    <p:sldId id="777" r:id="rId8"/>
    <p:sldId id="779" r:id="rId9"/>
    <p:sldId id="780" r:id="rId10"/>
    <p:sldId id="781" r:id="rId11"/>
    <p:sldId id="783" r:id="rId12"/>
    <p:sldId id="793" r:id="rId13"/>
    <p:sldId id="794" r:id="rId14"/>
    <p:sldId id="795" r:id="rId15"/>
    <p:sldId id="797" r:id="rId16"/>
    <p:sldId id="796" r:id="rId17"/>
    <p:sldId id="799" r:id="rId18"/>
    <p:sldId id="801" r:id="rId19"/>
    <p:sldId id="800" r:id="rId20"/>
    <p:sldId id="803" r:id="rId21"/>
    <p:sldId id="802" r:id="rId22"/>
    <p:sldId id="804" r:id="rId23"/>
    <p:sldId id="806" r:id="rId24"/>
    <p:sldId id="785" r:id="rId25"/>
    <p:sldId id="786" r:id="rId26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28"/>
    </p:embeddedFont>
    <p:embeddedFont>
      <p:font typeface="华文楷体" panose="02010600040101010101" pitchFamily="2" charset="-122"/>
      <p:regular r:id="rId29"/>
    </p:embeddedFont>
    <p:embeddedFont>
      <p:font typeface="宋体" panose="02010600030101010101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Wingdings 2" pitchFamily="2" charset="2"/>
      <p:regular r:id="rId3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608" y="184"/>
      </p:cViewPr>
      <p:guideLst>
        <p:guide orient="horz" pos="247"/>
        <p:guide pos="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08:52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7593 8191 24575,'-10'-59'0,"-2"19"0,0 6 0,-1-1 0,-15-16 0,2 4 0,-2-2 0,6 15 0,4 6 0,0-1 0,-8-10 0,11 10 0,0 1 0,-8-7 0,-3-7 0,4 5 0,-1 3 0,9 3 0,2-1 0,-7-17 0,9 12 0,0-6 0,2 1 0,1-13 0,3 2 0,1 2 0,1 2 0,1 6 0,2 6 0,-1 10 0,13-13 0,-6 18 0,15-11 0,-3 9 0,-2 7 0,4-1 0,-11 11 0,6-1 0,-8 6 0,9-8 0,26-10 0,-11 6 0,15-9 0,2 0 0,4 5 0,-1-4 0,5-2 0,-7 7 0,0 0 0,2-3 0,0 0-481,-7 4 1,-2 0 480,-12 1 0,-4 2 0,7 1 0,-5 0 0,-1 1 0,5 3 0,16-8 0,-32 15 0,25-11 0,-18 6 961,17-3-961,16 1 0,-15 7 0,-12-1 0,0 0 0,10 2 0,-20 0 0,28 0 0,-17 0 0,20 0 0,-16 0 0,1 0 0,-9 0 0,-1 0 0,0 0 0,-6 4 0,5-3 0,16 11 0,-18-10 0,25 11 0,-28-8 0,20 6 0,-19-6 0,12 4 0,-15-4 0,8 8 0,-7-4 0,7 4 0,7 6 0,-12-4 0,12 9 0,0 4 0,-12-8 0,12 8 0,5 13 0,-9-2 0,-10-15 0,-1 0 0,10 26 0,-10-18 0,9 17 0,-12-12 0,4 12 0,-4 2 0,-4-5 0,0 12 0,-2-20 0,-3-1 0,-3 9 0,5 0 0,-1-5 0,-6-22 0,4 15 0,-5-22 0,0-4 0,0 3 0,0-4 0,0 5 0,0-4 0,0 13 0,0-12 0,0 9 0,-3-11 0,2 3 0,-7-1 0,6-2 0,-14 13 0,2-1 0,-7 2 0,-3 2 0,-11 7 0,9-9 0,0-3 0,-2 0 0,3-6 0,-1 1 0,6-3 0,-6-1 0,-7 4 0,12-7 0,-12 8 0,0 0 0,11-8 0,-11 7 0,8-7 0,-3 5 0,-2 1 0,-4 1 0,-9 3 0,0 1 0,2-1 0,8-3 0,0-1 0,-11 4 0,9-1 0,3-9 0,5 2 0,0-2 0,-5 0 0,-10 8 0,-3-12 0,0 8 0,1 0 0,0-7 0,7 2 0,3 0 0,8-5 0,-32 0 0,25 0 0,-23 0 0,34 0 0,-35 0 0,29 0 0,-21 0 0,15-16 0,-4 0 0,-7-8 0,10 7 0,2 3 0,18 8 0,-9-6 0,-5-1 0,7 2 0,-12-6 0,9 4 0,-14-1 0,0 5 0,-4-5 0,20 12 0,8-4 0,8 6 0,1 0 0,-1-3 0,-3 3 0,3-6 0,0 2 0,4-10 0,3 5 0,0-11 0,0 8 0,0 2 0,0 2 0</inkml:trace>
  <inkml:trace contextRef="#ctx0" brushRef="#br0" timeOffset="6748">9719 7947 24575,'42'0'0,"4"0"0,-14 0 0,-1 0 0,10 0 0,7 0 0,-14 0 0,26 0 0,-2 0 0,-7 0 0,2 0 0,-8 0 0,-1 0 0,5 0 0,-1 0 0,-9 0 0,-3 0 0,13 0 0,-7 0 0,-13 0 0,3 0 0,-4 0 0,-8 0 0,3 0 0,-6 0 0,-7 0 0,3 0 0,2 0 0,2 0 0,-3 0 0,1 0 0,-5 0 0,-3 0 0,8 0 0,-3 0 0,23 0 0,-18 0 0,8 3 0,-25 1 0,-4-1 0,-7 0 0,-16-3 0,6 0 0,-11 0 0,6 0 0,6 0 0,-6 0 0,9 0 0,-20 0 0,-5 0 0,-7 0 0,-6 0 0,-3 0 0,15 0 0,3 0-348,6 0 0,1 0 348,-6 0 0,2 0-209,-15 0 209,5 0 0,-2 0 0,0 0 0,4 0 0,1 0 0,4-5 0,-3-1 344,10 2 0,-2 1-344,-24-2 0,1 5 217,33 0-217,-1 0 0,6 0 0,-6 0 0,10 0 0,-2 0 0,10-3 0,2-6 0,15 1 0,2-5 0,5 10 0,-5-3 0,-2 5 0,0-2 0,4 3 0,2 0 0,6 0 0,-7 0 0,5 0 0,24 0 0,-11 0 0,25 0 0,1 0 0,-18 0 0,-2 3 0,8 2 0,-3 0 0,-1 0 0,1 0 0,3 1 0,5 1 0,-4 0-442,-2 0 0,-5 0 442,-4-1 0,-2 1 0,17 4 0,-15 0 0,-2-6 0,-1 4 0,-18-8 0,9 7 884,-16-7-884,17 6 0,-12-7 0,5 6 0,-9-5 0,-9 5 0,3-3 0,-3 4 0,0-1 0,-3-2 0,-15-1 0,2-3 0,-19 0 0,1 0 0,-17 0 0,22 0 0,-3 0 0,-20 0 0,-7 0 0,16 0 0,-4 0 0,-1 0 0,2 0 0,-9 0 0,2 0 0,-1 0-644,-4 0 1,1 0-1,7 0 644,13 0 0,8 0 0,-3 0 0,1 0 0,3 0 0,2 0 0,10 0 0,6 0 0,1 0 1931,2 0-1931,0 0 0,1 0 0,-1 0 0,3-6 0,15-9 0,8-3 0,8 5 0,2 2 0,11-5 0,17 6 0,-23 5 0,0 5 0,4 0 0,3 0 0,12 0 0,-14 0 0,3 0 0,-3 0 0,3 0 0,9 2 0,5 2 0,-4 0 0,4 1 0,-3 0 0,-10-1 0,-2 1 0,-1 0 0,18 4 0,-8 0 0,-15-2 0,-12 0 0,-11-6 0,-2 5 0,-4-5 0,1 4 0,-4-1 0,0 3 0,-26 5 0,-13-7 0,-1 0 0,-5-1 0,-2-4 0,-3 0 0,-7 0 0,-1 0 0,-1-3 0,3 0 0,11 2 0,-1 0 0,1-1 0,-2 0 0,2 0 0,1 2 0,0 0 0,-14 0 0,-3 0 0,5 0 0,5 0 0,-4 0 0,18 0 0,4 0 0,12 0 0,-13 0 0,20 0 0,7-3 0,37-6 0,14-1 0,-12 5 0,1 1 0,21-1 0,-28 5 0,3 0 0,17 0 0,-1 0 0,0 0 0,-5 0 0,-5 0 0,-17 0 0,-7 0 0,-6 0 0,1 0 0,-2 0 0,-1 3 0,1 1 0,-1 2 0,1 4 0,-4-3 0,0 2 0,-3-2 0,0 0 0,0-1 0,0 1 0,0-1 0,0 1 0,0-7 0,3 2 0,23-9 0,11-4 0,1 9 0,2 1 0,11-10 0,0 0 0,-8 10 0,-5 1 0,-2-6 0,14 6 0,-31 0 0,17 0 0,-35 0 0,-39 0 0,2 0 0,-11 0 0,-5 0 0,14 1 0,0-2 0,-14-7 0,0-1 0,14 7 0,2-1 0,1-8 0,1-1 0,-1 8 0,0 1 0,-2-3 0,1-1 0,-1 3 0,1 1 0,4 0 0,3 0 0,-1 0 0,6 3 0,16-3 0,-4 0 0,12-1 0,21-4 0,26-4 0,-9 5 0,6 1 0,-6 0 0,3 0 0,1 1-213,-1 1 0,1 2 1,1 0 212,6-1 0,1 0 0,-3 2 0,0 0 0,-4 2 0,-2-1 0,-4 0-66,-3 0 66,-7 0 0,6 0 0,-21 2 0,5 2 0,-17 3 159,0-1 0,0-2 0,0-1 0</inkml:trace>
  <inkml:trace contextRef="#ctx0" brushRef="#br0" timeOffset="12405">7639 7971 24575,'45'4'0,"1"0"0,-1-1 0,0 1 0,-1 0 0,-1 1 0,6 0 0,5 0 0,-14 1 0,-15 3 0,-10-8 0,-2 6 0,-4-6 0,0 2 0,2-1 0,-1-1 0,-1 5 0,-2-5 0,2 2 0,-2-3 0,20 3 0,3-3 0,18 3 0,-14-3 0,0 0 0,14 0 0,5 0 0,1 0 0,-24 0 0,1 0 0,16 0 0,0 0 0,-1 0 0,-9 0 0,-21 0 0,-1 0 0,-9 0 0,1 0 0,-1 0 0,12 0 0,20 0 0,-7-4 0,10 3 0,-15-7 0,-6 3 0,12-5 0,3 0 0,1-1 0,6 4 0,14-7 0,-7 4 0,2-5 0,-17 2 0,-21 8 0,23-18 0,-14 6 0,24-18 0,-26 12 0,4 1 0,-8-1 0,-2 3 0,6-4 0,-5 2 0,-2-1 0,0 3 0,-7-9 0,1 13 0,-4-10 0,0 15 0,-3-14 0,0 15 0,0-14 0,0-5 0,0-1 0,0-8 0,4-5 0,-3 23 0,7-12 0,-7 24 0,7-11 0,-7 10 0,3-6 0,-1 6 0,-3-3 0,3 1 0,-3-4 0,0 3 0,0 1 0,4-16 0,-3-8 0,3-6 0,-4 2 0,0 13 0,0 5 0,0-16 0,0-2 0,-3-12 0,-3 10 0,-2 16 0,-1 8 0,2 10 0,-4-7 0,-4-3 0,-6-3 0,0-1 0,5 9 0,-8-8 0,1 6 0,-24-19 0,9 12 0,-4-6 0,8 13 0,16 3 0,-7 3 0,12 4 0,-29-7 0,15 6 0,-19-2 0,29 4 0,-2 3 0,11-3 0,-15 2 0,9-2 0,-5 3 0,3 0 0,8-3 0,-20-1 0,13 1 0,-9 0 0,7-1 0,4 3 0,-7-3 0,1 4 0,3 0 0,-20-8 0,4 3 0,-4-4 0,6 2 0,14 6 0,-2-7 0,-6 3 0,2-3 0,1 3 0,0-3 0,-22-5 0,16 6 0,-20-8 0,31 14 0,-5-2 0,13 3 0,-3 0 0,-1 0 0,4 0 0,-8 0 0,-16 0 0,14 0 0,-25 0 0,20 0 0,0 0 0,-20 0 0,22 3 0,-35 5 0,36-1 0,-16 1 0,13 2 0,2-5 0,-14 7 0,16-7 0,0 2 0,0-3 0,10 0 0,-5 3 0,-1-2 0,6-1 0,-5 2 0,-1-2 0,4 3 0,-12 0 0,3 0 0,-4 1 0,7-5 0,-2 0 0,0 0 0,4-2 0,-2 4 0,2-4 0,7 2 0,-18-3 0,17 0 0,-8 0 0,1 0 0,7 0 0,-6 3 0,5-2 0,-2 2 0,1 0 0,0-3 0,1 6 0,0-2 0,-8 2 0,6-2 0,-3 2 0,1-2 0,5 3 0,-5 1 0,-7 4 0,6-3 0,-6 4 0,1-2 0,11-3 0,-5 2 0,-1 1 0,7-4 0,-7 4 0,11-5 0,-4 1 0,3-4 0,-1 3 0,0-2 0,-1 2 0,3 1 0,-5-1 0,8 1 0,-5-1 0,3 1 0,-7 5 0,3-1 0,-3 2 0,6-1 0,-1-4 0,4 1 0,-5 4 0,2-5 0,1 4 0,0-6 0,3 4 0,0-3 0,0 8 0,0 2 0,0 3 0,0 3 0,0-4 0,0-5 0,0 1 0,0-7 0,0 1 0,0-2 0,0 2 0,0-2 0,0 3 0,0 2 0,0-4 0,0 7 0,0-7 0,0 1 0,0 8 0,7 11 0,-2 13 0,11 8 0,-4-6 0,-3-9 0,0-13 0,-9-9 0,14 13 0,-1 5 0,12 19 0,-9-19 0,-4 0 0,3-6 0,2 11 0,9 11 0,-1-7 0,-8-9 0,0-6 0,-3-10 0,0 4 0,-4-7 0,-1-2 0,10 14 0,-9-12 0,18 21 0,-19-23 0,6 6 0,-5-5 0,0 0 0,0 0 0,3 2 0,-6-5 0,2 0 0,-2-4 0,-4-3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11:26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12254 3999 24575,'-17'38'0,"5"-2"0,-10-2 0,-3 16 0,6-20 0,0 11 0,12-28 0,-11 25 0,-1-12 0,-7 23 0,9-22 0,0 9 0,7-21 0,-1 8 0,8-17 0,0 1 0,2 2 0,-2-2 0,3 3 0,0 19 0,0-4 0,0 28 0,0-22 0,0 3 0,0 11 0,0 4 0,0 7 0,0 6 0,0-17 0,0 4 0,0 1 0,0 0 0,0 3 0,0-1 0,0 1 0,0-1-838,0-5 0,0 0 1,-1-1-1,2-1 838,0 9 0,1-2 0,1-5 0,1-8 0,1-1-864,2 20 0,1 1 864,-1-18 0,1-1 0,-2 18 0,2-2 0,1-19 0,0-5 0,5 13 0,3 2 3013,-4-34-3013,28-1 2066,-3-6-2066,9 2 0,-19-4 0,-17-4 0,-1 0 0,0 0 0,0 0 0,4 0 0,-1 0 0,21 0 0,3 0 0,15 0 0,-15 0 0,-5 0 0,-6 0 0,1 0 0,3 0 0,5 0 0,15 0 0,4 0 0,2 0 0,0 0 0,2 0 0,-2 0 0,-17 0 0,-3 0 0,1 0 0,-4 0 0,8 0 0,17 0 0,-23-5 0,23-1 0,-10-1 0,-6-2 0,2-2 0,-11 4 0,0-1 0,13-6 0,2-1 0,-3 2 0,-1 1 0,-4 0 0,-1 0 0,-4 1 0,0-1 0,2-1 0,0-3 0,-1-1 0,0-1 0,0 1 0,1-1 0,-1-4 0,2-3 0,9-4 0,1-2-1244,-9 5 0,2-1 1244,-2 3 0,3-1 0,-1 1 0,-7 3 0,-2 0 0,5-1 0,11-7 0,6-3 0,0-1 0,-5 3 0,-8 3 0,-4 1 0,4-2 0,-2 2 0,5-4 0,0-1 0,-3 2 0,-9 4 0,-2-4 0,-5 2 0,12-13 0,-4-3 0,-17 9 0,-3-2 0,2-2 0,-1-3 0,-1-8 0,0 0 0,-3 15 0,-1 2 0,-2-7 0,-1 1 0,-3 8 0,-1 0 1244,-2-6 0,0-2-1244,0-10 0,0 2 0,0-13 0,0 11 0,0 2 0,0 11 0,-2 1 0,-4 1 0,-12-3 0,-9 6 0,-7 2 0,-9 4 0,-3-1 0,16 6 0,-2-1 0,-12-5 0,-6-2 0,6 3 0,13 4 0,2 1 0,-10-6 0,-1 2 0,2 5 0,3 1 0,-9-8 0,-7 2 0,-1 1 0,23 9 0,1 1 0,-6-3 0,0 2 0,-15-3 0,8 0 0,12 9 0,-4-6 0,-8 8 0,17 0 0,-16-3 0,27 7 0,-12-3 0,10 4 0,-10 0 0,-1 0 0,-1 0 0,-1 0 0,-4 0 0,-3 0 0,-2 0 0,-8 0 0,6 0 0,-1 0 0,3 0 0,2 0 0,-24 0 0,10 0 0,-2 0 0,11 0 0,1 0 0,7 0 0,0 0 0,-2 0 0,0 0 0,1 0 0,0 0 0,1 0 0,-2 0 0,-7 0 0,-1 0 0,8 5 0,1 0 0,-1-1 0,0 0 0,0 3 0,0 2 0,4-1 0,-1-1 0,-2-1 0,0 0 0,-12 10 0,3-6 0,-4 7 0,-1 2 0,6-3-208,-4 4 0,3-1 208,9-7 0,19 0 0,-13 1 0,19-6 0,-7 1 0,8-2 0,1-5 416,-4 1-416,0-2 0,-5 0 0,-7 3 0,3 2 0,-5-1 0,11 3 0,-9-4 0,9 7 0,-5-3 0,3 0 0,5 1 0,-3-3 0,4 1 0,-1 3 0,3-5 0,-3 6 0,4-7 0,2 0 0,1-3 0</inkml:trace>
  <inkml:trace contextRef="#ctx0" brushRef="#br0" timeOffset="11127">11072 5987 24575,'33'0'0,"1"0"0,9 0 0,0 0 0,-6 0 0,-6 0 0,3 0 0,-2 5 0,-4-1 0,4 1 0,12 1 0,2 0 0,0 1 0,1 0 0,-2-3 0,0-2 0,-6 1 0,-4-1 0,8-2 0,-12 0 0,1 0 0,18 5 0,-10-4 0,10 4 0,-17-5 0,-13 0 0,0 0 0,3 4 0,-14-3 0,8 3 0,-4-1 0,-5 1 0,4-1 0,-9 3 0,-5-5 0,-11 2 0,-6-6 0,-17-1 0,12 1 0,-7 1 0,-1 1 0,7 1 0,-7 0 0,0 0 0,3 0 0,-5 0 0,1 0 0,-6 0 0,-3 0 0,-5 0 0,4 0 0,-3 0 0,1 0 0,3 0 0,-14 0 0,5 0 0,1 0 0,4 0 0,7 0 0,14 0 0,4 0 0,2 0 0,4 0 0,-2 0 0,-15 0 0,2 0 0,-12 0 0,13 0 0,-4 0 0,15 0 0,-11 2 0,21-1 0,-1 5 0,6-2 0,6-1 0,21 0 0,-2-3 0,10-3 0,-11 3 0,-10-3 0,20 3 0,-14 0 0,21-3 0,4 1 0,-6 0 0,0 0 0,1-1 0,12 3 0,4 0 0,0 0 0,-11 0 0,-10 0 0,-12 0 0,5 0 0,8 0 0,-12 0 0,15 0 0,0 0 0,-13 0 0,11 0 0,-1 0 0,-12 0 0,20 0 0,-20 0 0,7 0 0,-21 0 0,34 0 0,-23 4 0,24-3 0,-16 7 0,-7-7 0,7 7 0,0-3 0,1 0 0,7 4 0,15-3 0,8 4 0,-15-4 0,-4-2 0,-35-1 0,-8-2 0,-26 1 0,-1-2 0,-20 0 0,15 0 0,-1 0 0,2 0 0,-7 0 0,14 0 0,-27-3 0,17-2 0,-6 0 0,5-4 0,14 7 0,-8-8 0,-8 4 0,6 0 0,-6-4 0,-7 8 0,12-8 0,5 9 0,-1 1 0,-19-5 0,21 2 0,1 1 0,-14 1 0,11-4 0,15 5 0,-13 0 0,9 0 0,-4 0 0,9 0 0,1 0 0,-13 0 0,5 0 0,-26 0 0,16 0 0,-19 0 0,17 0 0,12 0 0,8 0 0,10 0 0,-1 0 0,0 0 0,1 0 0,-1 0 0,3 3 0,7-3 0,7 3 0,1-3 0,2 0 0,15 0 0,-8 0 0,13 0 0,0 0 0,-13 0 0,11 0 0,-13 0 0,7 0 0,24 0 0,-9 5 0,-1-4 0,2-1 0,-10 5 0,0 0 0,1-4 0,-1 0 0,25 4 0,-29-1 0,13 1 0,-11-1 0,5 0 0,6 0 0,-18-3 0,10 3 0,-6 0 0,-3-3 0,27 7 0,-16-7 0,10 3 0,-11-4 0,-6 4 0,9-1 0,1 0 0,0 2 0,-4-2 0,-2-1 0,-6-2 0,-5 0 0,6 0 0,-1 0 0,-5 0 0,6 0 0,-13 0 0,3 0 0,1 0 0,-14 0 0,-18 0 0,-6 0 0,-13 0 0,8 0 0,14 0 0,-12 0 0,-1-4 0,-3 3 0,-14-3 0,-7 4 0,11-5 0,-20 4 0,22-4 0,-9 4 0,-2 2 0,-8-1-333,8 0 0,0 0 333,-8 0 0,20-3 0,0 1 0,-23 0 0,28 0 0,-1-1 0,-27 3 0,5 0 0,23 0 0,0 0 0,-17 0 0,0-3 666,22 3-666,-1-3 0,9 3 0,0 0 0,1 0 0,-4 0 0,7 0 0,3 0 0,0 0 0,-1 0 0,3 0 0,-13 0 0,13 0 0,-8 0 0,4 0 0,7 3 0,-4 0 0,9 1 0,0-1 0</inkml:trace>
  <inkml:trace contextRef="#ctx0" brushRef="#br0" timeOffset="71919">6825 7285 24575,'52'0'0,"-11"0"0,-9 0 0,-1 0 0,3 0 0,-1 0 0,-13 0 0,5 0 0,-4 0 0,-7 0 0,0 0 0,-5 0 0,5 3 0,4-2 0,0 2 0,0-3 0,-8 0 0,-1 0 0,-2 0 0,-4 2 0,0 17 0,-14-1 0,6 5 0,-15-4 0,12-11 0,-19 15 0,8-9 0,-13 5 0,15-8 0,-2-4 0,8 0 0,-4 3 0,-4 2 0,5 1 0,-6-1 0,9-2 0,-9 1 0,12-3 0,-12 7 0,12-7 0,-3 4 0,-1-1 0,4-3 0,-3 3 0,-18 25 0,5-6 0,4 0 0,0 1 0,-2 1 0,1 2 0,9-13 0,-1-8 0,2 2 0,5-6 0,-1 1 0,0 0 0,4 0 0,-3-4 0,5 1 0,-2-1 0,6-2 0,1-1 0,5-3 0,-2 0 0,3 0 0,-1-3 0,-1 2 0,1-2 0,0 3 0,-1 0 0,1 0 0,3 0 0,-4 0 0,8 0 0,-9 0 0,2 0 0,3 0 0,9 0 0,-1 0 0,7 0 0,-4 0 0,-5 0 0,0 0 0,-9 0 0,-2 0 0,4 0 0,11 0 0,-3 0 0,2 0 0,-8 0 0,-6 0 0,5 0 0,-5 0 0,3 3 0,-4-2 0,1 2 0,-1-3 0,1 0 0,2 3 0,-1-2 0,7 4 0,-7-4 0,4 2 0,-2-3 0,0 3 0,0-2 0,-1 1 0,-2 1 0,0-2 0,-1 2 0,-2-3 0,-1 0 0</inkml:trace>
  <inkml:trace contextRef="#ctx0" brushRef="#br0" timeOffset="76378">7994 7401 24575,'-20'-35'0,"3"2"0,-8 10 0,-2 4 0,8 5 0,-1 5 0,2-1 0,9 3 0,-17-4 0,13 4 0,-3-1 0,-9-3 0,9 7 0,-6-2 0,9 6 0,7 0 0,-1 0 0,-4 24 0,7-15 0,-3 24 0,4-22 0,-1 9 0,-2 5 0,-1-7 0,3 3 0,1-15 0,1 21 0,1-15 0,-2 14 0,3-16 0,0 2 0,-3-1 0,2 8 0,-2 8 0,3-3 0,0 3 0,0 12 0,0-12 0,0 31 0,0-14 0,0 8 0,0-10 0,0-13 0,0-9 0,3-9 0,1-1 0,-1-1 0,3-5 0,-2 5 0,2-5 0,1 5 0,-1-5 0,1 2 0,-1-3 0,10 4 0,-5-3 0,8-2 0,-6-2 0,-3 0 0,5 0 0,-2 0 0,0 0 0,3-2 0,-6-5 0,0 0 0,-3-3 0,-5 3 0,1 1 0,-2-1 0,9-18 0,-6 13 0,4-13 0,2 10 0,-5 2 0,3-8 0,3 0 0,-5 3 0,5-3 0,-3-8 0,0 14 0,-1-24 0,-3 24 0,3-25 0,-6 19 0,5-13 0,-2 14 0,0 2 0,4-7 0,-7 10 0,3-5 0,0 0 0,-3 11 0,3-5 0,-4 7 0,0 1 0,0-1 0,0 9 0,0 8 0,0 2 0,0 3 0,0-8 0,0-1 0,0 1 0,0-1 0,0 1 0,0-1 0,0 1 0,0 2 0,0-1 0,0 1 0,0 0 0,0-1 0,0 1 0,0 1 0,0-3 0,0 2 0,0-2 0,0-1 0,0 1 0,0 4 0,0 0 0,0 1 0,0-2 0,0-4 0,3 14 0,-3-7 0,6 16 0,-5-12 0,5-2 0,-6 10 0,6-16 0,-5 16 0,5-14 0,-6 1 0,3-3 0,0 1 0,-2-3 0,2 2 0,0-2 0,0 2 0,1-1 0,2 4 0,-3-5 0,4 3 0,0-1 0,-1-2 0,1 0 0,-4-1 0,3-6 0,-2 9 0,2-5 0,1 6 0,-1-4 0,1 1 0,-1 0 0,1-1 0,-4 1 0,3-4 0,-2 3 0,0-2 0,1-1 0,-4 3 0,5-5 0,-5 2 0,2-3 0</inkml:trace>
  <inkml:trace contextRef="#ctx0" brushRef="#br0" timeOffset="79354">8299 7359 24575,'0'35'0,"0"-17"0,0 14 0,0 3 0,0-4 0,0 14 0,0-12 0,0-13 0,0 6 0,4 14 0,-3-16 0,7 17 0,-7-24 0,3 1 0,3 19 0,-5-20 0,8 18 0,-9-27 0,7 9 0,-1-1 0,1 1 0,5 2 0,-3-6 0,6 0 0,6 0 0,9-2 0,-8-4 0,5-3 0,-17-4 0,2 0 0,-1 0 0,-5 0 0,3 0 0,-1-3 0,-2-4 0,6-3 0,-3-3 0,-3 2 0,2-1 0,-6 4 0,1-6 0,-1 6 0,-3-4 0,0-24 0,5 10 0,-4-18 0,14-4 0,-1-6 0,-2 7 0,2-6 0,-1 4 0,2-3 0,-2 3 0,1-3 0,0 2 0,2-9 0,-3 9 0,-5 27 0,-17 15 0,4 5 0,-7 3 0,2 0 0,3 0 0,-12 0 0,10 3 0,-11-3 0,12 3 0,-6-3 0,6 0 0,-6 4 0,-2-3 0,-17 6 0,6-6 0,0 2 0,12 0 0,4-3 0,0 6 0,-1-5 0,-4 8 0,5-2 0,-11 12 0,10-11 0,-3 7 0,8-9 0,1-1 0,-1 4 0,-8 0 0,6 5 0,-7-3 0,10 0 0,-4-4 0,6 0 0,-5 2 0,2 1 0,3-3 0,-5 3 0,8-4 0,-2 1 0,3-1 0,0 1 0,0-4 0,0 0 0</inkml:trace>
  <inkml:trace contextRef="#ctx0" brushRef="#br0" timeOffset="82066">7573 6563 24575,'11'14'0,"-1"-2"0,4 6 0,-4-8 0,0-1 0,-1 1 0,-2-3 0,3 3 0,-1 2 0,1-1 0,2 7 0,3-2 0,0 6 0,0 0 0,-3-1 0,-4-6 0,-1-6 0,-1 1 0,-2-3 0,1 2 0,-1 4 0,3-5 0,2 7 0,-2-8 0,0 3 0,-1-4 0,-3 1 0,4-4 0,-1 3 0,1-5 0,-1 2 0,1-3 0,-1 0 0,1 0 0,0 0 0,2-6 0,-1-7 0,2 2 0,2-20 0,-4 13 0,5-12 0,5-17 0,-3 19 0,5-17 0,-1 13 0,-7 14 0,6-8 0,-8 15 0,-3 2 0,-1 5 0,-6-2 0,9 0 0,-7-2 0,6-1 0,-4-1 0,2 3 0,-2-3 0,2 4 0,-5-1 0,4 0 0,-4 4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15:12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8153 9375 24575,'0'43'0,"0"0"0,0 10 0,0-18 0,0 4 0,-2 0 0,0 3 0,0 4 0,1-2 0,1 2 0,0 3 0,-1 1 0,0-4 0,0 3 0,0 1 0,-1-2 0,1-1-491,1 2 0,0-1 0,0-2 0,0-4 491,0 21 0,0-11 0,0-19 472,0 5-472,0-15 0,0-1 0,0-10 0,0-1 0,0 7 1492,0-2-1492,0 9 0,0 1 0,-1 14 0,-1 11 0,0-5 0,2-9 0,-1 1 0,-1 5 0,0 5 0,1-6 0,1 16 0,0-36 0,0 9 0,0-12 0,0-10 0,0 14 0,0-15 0,6 11 0,-1-7 0,10 0 0,6 6 0,29 10 0,-17-9 0,15 6 0,-27-13 0,6-2 0,-10 1 0,8-3 0,3 4 0,-6-6 0,19 2 0,-14-4 0,7-3 0,-6 2 0,2 2 0,2-1 0,6-1 0,-5 3 0,0 0 0,0-5 0,-8 3 0,-6-4 0,-9 0 0,-1 0 0,-2-3 0,-1 0 0,1-7 0,0-2 0,0 1 0,-2-1 0,9-25 0,1-6 0,-3-4 0,3 0 0,2-4 0,-4 11 0,0 4 0,6-7 0,-6 6 0,1-2 0,1 6 0,2-1 0,6-17 0,0-2 0,-4 13 0,-1 1 0,6-8 0,-2 6 0,-8 13 0,-1-1 0,-1 1 0,0 3 0,1-15 0,0 0 0,-3 14 0,-1-23 0,2 8 0,-9 22 0,6-37 0,-8 39 0,0-12 0,0 12 0,0-14 0,0-4 0,0-12 0,0-2 0,0 0 0,0 4 0,0 3 0,0 2 0,0 3 0,0-7 0,5 3 0,-3 7 0,3-2 0,0 0 0,-4-1 0,1 5 0,1 1 0,-3 13 0,0 1 0,0 1 0,0 3 0,0 4 0,0 2 0,0-2 0,-4-7 0,0 5 0,-20-12 0,14 15 0,-18-12 0,20 12 0,-27-19 0,17 15 0,-13-10 0,0-1 0,15 12 0,-22-15 0,11 12 0,1 6 0,6-3 0,-29-2 0,13 3 0,-18-3 0,20 9 0,9 4 0,6 0 0,-12 0 0,-2 0 0,-3 0 0,-1 0 0,1 0 0,3 0 0,-12 3 0,27 1 0,-5-1 0,14 3 0,-17 2 0,9-1 0,-18 5 0,16-4 0,2-3 0,3-2 0,4 0 0,-5 1 0,3 3 0,-2-4 0,7 3 0,1-5 0,2 4 0,-5 2 0,5-3 0,-3 5 0,-8-2 0,7 3 0,-6 0 0,6-1 0,1 1 0,0-6 0,0 5 0,-2-3 0,5-1 0,-3 3 0,1-4 0,3 3 0,-4-1 0,0 1 0,1-1 0,-1 1 0,4-1 0,-3 1 0,2-4 0,0 0 0,1-3 0</inkml:trace>
  <inkml:trace contextRef="#ctx0" brushRef="#br0" timeOffset="5030">7551 11535 24575,'46'0'0,"1"0"0,-11 0 0,-3 0 0,16 0 0,-27 0 0,10 0 0,-11 0 0,36 0 0,-18 0 0,-3 0 0,1 0 0,8 0 0,6 0 0,8 0 0,-21 0 0,9 5 0,-20-4 0,7 4 0,7-5 0,4 0 0,-8 0 0,20 0 0,-27 5 0,19-4 0,-7 4 0,-3-5 0,-3 0 0,-5 4 0,-12-3 0,1 3 0,-2-4 0,8 0 0,-6 4 0,23-3 0,-18 6 0,13-6 0,-31 2 0,-16-7 0,-40-4 0,12 3 0,-6-1 0,0 0 0,1 1 0,0 1 0,-1-1 0,-4-2 0,0 0 0,3 1-381,-1 2 0,5 1 381,-12-3 0,16 6 0,-22 0 0,5 0 0,9 0 0,-3 0 0,10 0 0,1 0 0,-3 0 0,1 0 0,-19 4 0,12 1 0,2 0 762,1 4-762,-15 1 0,24-3 0,-2 1 0,0-2 0,12-4 0,-17 7 0,15-8 0,-3 3 0,-7-4 0,4 0 0,5 0 0,10 0 0,5 0 0,10 0 0,7 0 0,5 0 0,5 0 0,-1 0 0,1 0 0,24 0 0,-2 0 0,-6-1 0,2 2 0,4 1 0,0 1 0,-4-1 0,3 2 0,4-1 0,4 1 0,0 0 0,1 0 0,1 1 0,-2-2 0,13 1 0,-1-1 0,-12-1 0,1 0 0,-7 0 0,8 3 0,5-4 0,-19 4 0,-5-2 0,-7-2 0,5 2 0,-6 1 0,0-1 0,-3 5 0,-2-4 0,-8-1 0,-4-3 0,0 0 0</inkml:trace>
  <inkml:trace contextRef="#ctx0" brushRef="#br0" timeOffset="8410">9388 11563 24575,'45'0'0,"-3"0"0,-15 0 0,20 0 0,-1-5 0,-8 4 0,1 0 0,16-4 0,-18 5 0,-1 0 0,2 0 0,-1 0 0,0 0 0,2 0 0,12 0 0,-11 0 0,-19 0 0,27 0 0,-19 0 0,7-3 0,7-3 0,4 0 0,4-1 0,2 1 0,4 1 0,-3-1 0,0 0 0,0 0 0,-6 2 0,3 0 0,-8 2 0,6 0 0,-18 0 0,4-1 0,25 3 0,-2 0 0,-13 0 0,11 0 0,-4 0 0,-24 0 0,-1 0 0,-7 0 0,5 0 0,-15 0 0,14 0 0,-13 0 0,1 0 0,-3 0 0,6 0 0,1 0 0,1 0 0,2 0 0,-11 0 0,6 0 0,-6 0 0,7 0 0,-4 0 0,25 1 0,17 0 0,-7 0 0,8 3 0,-11-3 0,7 1 0,-14 1 0,-19 4 0,4 2 0,8-5 0,17 5 0,3 2 0,3-4 0,-12 3 0,-6-1 0,-20-4 0,-7 1 0,-1-6 0,21 3 0,4 6 0,25-3 0,-21 7 0,-7-8 0,-22-2 0</inkml:trace>
  <inkml:trace contextRef="#ctx0" brushRef="#br0" timeOffset="13339">13885 8954 24575,'0'25'0,"0"5"0,0 13 0,0-14 0,0-5 0,0-8 0,0 2 0,0 3 0,0 0 0,0-8 0,0 7 0,0-13 0,0 24 0,0-11 0,0 16 0,0-12 0,0 5 0,0-6 0,0 3 0,0-1 0,0-5 0,0 13 0,0-14 0,0 14 0,0 0 0,0-11 0,0 30 0,0-40 0,0-4 0,0 11 0,0 32 0,0-21 0,0 7 0,0-3 0,0-17 0,0 15 0,0-19 0,0 0 0,0 43 0,0-27 0,0 30 0,0-11 0,0-18 0,0 19 0,5-15 0,-4 15 0,7-15 0,-7 10 0,2-22 0,-3-6 0,0-3 0,0-7 0,0 4 0,0 3 0,0-3 0,0 6 0,0-12 0,0 2 0</inkml:trace>
  <inkml:trace contextRef="#ctx0" brushRef="#br0" timeOffset="17866">14083 10368 24575,'35'0'0,"0"0"0,-4 0 0,0 0 0,15-1 0,3-2 0,-2 0 0,-3 0 0,14-2 0,-9 2 0,0 1 0,9 2 0,1 0 0,-26 0 0,-12 0 0,0 0 0,-4 0 0,16 0 0,-22 0 0,19 0 0,-17 0 0,5 0 0,-1 0 0,1 0 0,30-5 0,-13 2 0,0 0 0,-1-1 0,-1 1 0,0 1 0,-2-1 0,9-2 0,-18 4 0,26-4 0,-31 5 0,15 0 0,-19 0 0,24 0 0,-20 0 0,26 0 0,-28 0 0,26 0 0,-20 0 0,12 0 0,7 0 0,-17 0 0,17 0 0,-7 0 0,-16 0 0,14 0 0,-15 0 0,10 0 0,-3 0 0,10 0 0,-6 0 0,7 0 0,-6 0 0,4 0 0,-10 0 0,4 0 0,-6 0 0,-2 0 0,16 0 0,-12 0 0,11 0 0,1 0 0,-13 0 0,16 4 0,-19-3 0,-2 6 0,-4-4 0,-3 4 0,-2-1 0,3 4 0,-7-3 0,3 5 0,1-1 0,8-1 0,26 11 0,-14-11 0,15 6 0,-24-12 0,14 0 0,-10 1 0,18 0 0,-7 2 0,0 1 0,11-5 0,-3 5 0,0 1 0,-5-8 0,-3 2 0,1 0 0,15-3 0,-15 0 0,2 0 0,16 0 0,-1 0 0,7 0 0,1 3 0,-3-1 0,-23-1 0,16 4 0,-14-2 0,-21 1 0,10 3 0,-24-1 0,3-2 0,7-1 0,-2-3 0,7 0 0,-8 0 0,2 0 0,-2 0 0,2 0 0,-4 3 0,1 0 0,-6 4 0,2 2 0,2 1 0,0 0 0,-1 0 0,-3-4 0,8-2 0,12-1 0,4-3 0,5 0 0,-8 0 0,4 0 0,-5 0 0,6 0 0,7 0 0,-12 0 0,12 0 0,0 0 0,-11 0 0,12 0 0,-16 0 0,6 0 0,27 0 0,4 0 0,-16 0 0,-1 0 0,8 0 0,-4 0 0,-17 0 0,-5 0 0,1 0 0,3 0 0,-9 0 0,11 0 0,-1 0 0,9 0 0,2 0 0,6-5 0,1 2 0,2 0 0,10-4 0,-10 5 0,-4-1 0,-10 0 0,-15 3 0,-7-3 0,-2 3 0,25 0 0,8 0 0,-10 0 0,1 0 0,20 0 0,-17 0 0,-1 0 0,7 0 0,18 0 0,0 0 0,-26 0 0,0 0 0,8 0 0,-1 0 0,-6 0 0,-4 0 0,13 0 0,-10 0 0,-10 0 0,4 0 0,-10 0 0,-2 0 0,-7 0 0,0 0 0,-4 0 0</inkml:trace>
  <inkml:trace contextRef="#ctx0" brushRef="#br0" timeOffset="23722">13486 11510 24575,'-17'-54'0,"10"17"0,-9 3 0,8 13 0,2 2 0,-4-1 0,1-21 0,-2 10 0,1-7 0,0-6 0,-1 0 0,0 1 0,1 4 0,1 0 0,0-3 0,1 5 0,3 11 0,0-22 0,4-7 0,-1 23 0,-1 0 0,3-27 0,0 24 0,5 3 0,-4 5 0,12-8 0,-7 8 0,17-12 0,-5 19 0,11-2 0,4 2 0,4 9 0,-5-1 0,1 1 0,9 4 0,-7 1 0,7 1 0,-5 4 0,-1 2 0,8-1 0,-7 0 0,-1 0 0,7 0 0,-10 0 0,0 0 0,11 4 0,-12-1 0,-2 0 0,-4 2 0,31 14 0,-24-16 0,22 16 0,-29-17 0,1 3 0,18-2 0,2-1 0,-5-1 0,10 1 0,5 1 0,-18-1 0,-1 1 0,-1 0 0,-1 0 0,0 0 0,-2 0 0,13 7 0,-14-3 0,-1 7 0,-5-7 0,-8 4 0,-8-4 0,1 1 0,3 3 0,-6 0 0,11 7 0,-5 1 0,2-2 0,-1-1 0,-4 0 0,12 13 0,-5 2 0,5 0 0,-10-5 0,9 6 0,-8-10 0,6 18 0,0-13 0,-9 0 0,5-1 0,-2 2 0,-5-6 0,1 2 0,-8-12 0,-3 0 0,0 1 0,0 1 0,0-3 0,-4 1 0,-18 10 0,4-1 0,-8 1 0,9-5 0,-8 4 0,-2 0 0,0 0 0,-3 1 0,3-1 0,13-8 0,-14 3 0,9 2 0,-17 4 0,14-9 0,-2 2 0,-9 0 0,-5 0 0,0-2 0,-1-1 0,-14 3 0,1-1 0,12-3 0,4-3 0,-13-7 0,15 4 0,-8-1 0,6-3 0,-13 3 0,20-4 0,-4 4 0,15-3 0,-8 3 0,6-4 0,-5 0 0,7 0 0,-16 0 0,12 0 0,-12 0 0,17 0 0,-1 0 0,0 0 0,0 0 0,-11 0 0,3 0 0,-4 0 0,11 0 0,2 0 0,-4 0 0,-7 0 0,4 0 0,4 0 0,6 0 0,5 0 0,-10 0 0,11 0 0,-9 0 0,4 0 0,-5 0 0,1 0 0,-9 0 0,11 0 0,-10 0 0,15 0 0,-6 0 0,6 0 0,1 0 0,2 0 0,-34-4 0,25 3 0,-30-7 0,33 7 0,-8-3 0,8 1 0,-2-1 0,9 1 0,2-3 0,1 5 0,3-2 0</inkml:trace>
  <inkml:trace contextRef="#ctx0" brushRef="#br0" timeOffset="42780">15699 10279 24575,'53'3'0,"1"0"0,-13 3 0,3 1 0,6-1 0,5-1 0,0 0 0,-1 2 0,1 0 0,-4-1 0,4-1 0,-1-1 0,5 0 0,0-2 0,-12-2 0,-3 0 0,-11 0 0,4 0 0,11 2 0,9 1 0,3 1 0,-6-1 0,-4 0 0,-3-1 0,1 1 0,13 1 0,1 1 0,-7 0 0,-11 0 0,-7-1 0,10-3 0,-16 7 0,11-3 0,4-2 0,7 3-382,-15-2 1,-1-2 381,6-2-323,8 0 323,-13 0 0,6 0 0,-12 0 0,3 0 0,-7 0 0,4 3 0,0 0 0,1-1 0,25 4 0,0-6 0,-9 0 0,-20 0 0,3 0 0,21 0 0,-3 0 0,-8 0 0,2 0 0,-3 0 0,-23 0 750,6 0-750,4 0 336,-1 0-336,-2 0 0,33 4 0,-16 2 0,-11-4 0,-1 1 0,10 7 0,2-4 0,-5 2 0,2 0 0,12-1 0,-18-3 0,-3 1 0,-12-1 0,7-3 0,-10 5 0,9-5 0,-8 2 0,3-3 0,-4 0 0,10 0 0,-16 0 0,16 0 0,-9 0 0,-8 0 0,-43 0 0,-19 0 0,15 0 0,-2 0 0,7 0 0,-2 0 0,-3 0 0,-4 0 0,0 0 0,-16 0 0,-2 0 0,8 0 0,-2 0 0,1 0 0,8 0 0,0 0 0,4 0 0,-1 0 0,1 0 0,-8 0 0,4 0 0,-4 5 0,10 2 0,-2 3 0,7 2 0,-4 4 0,-2 1 0,-8 5 0,-2 0 0,2-1 0,-3 1 0,1-2 0,-2 2 0,1-1 0,-4 2 0,1-1 0,7-3-955,-6 3 0,6-5 955,9-4 0,5-3 0,0 1 0,0-5 0,-7 3 0,-3-4 0,-9 0 0,16-1 0,-5-4 0,8 0 0,-2 0 0,1 4 1910,-12-3-1910,16 8 0,-11-8 0,-5 4 0,9-5 0,-13 0 0,16 0 0,-12 0 0,24 0 0,-25 0 0,16 0 0,-1 0 0,-10-5 0,6 3 0,2-2 0,8-7 0,-20-10 0,24 6 0,-17-6 0,15 2 0,-19-16 0,13 10 0,-9-15 0,27 26 0,2 0 0,4-10 0,3 13 0,0-12 0,4 17 0,0-1 0,0 0 0,31-5 0,14-1 0,-14 3 0,5 0 0,9 0 0,11 0 0,1 0 0,-7 1-1409,8-4 0,-2 2 1409,-5 5 0,2 0 0,-4 1 0,4 1 0,-4 1-602,-10 3 1,0 0 601,9 0 0,-2 0 0,-15 0 0,-1 0 0,3 0 0,0 0 0,6 0 0,-6 0 0,-1 0 0,-4 0 2626,12 0-2626,-5 0 0,24 0 0,-19 0 697,2 0 1,1 0-698,6 0 0,1 0 0,1 0 0,-18 0 0,1 0 0,5 0 0,5 0 0,-1 0-1149,8 0 0,-1 0 1149,-10 0 0,1 0 0,0 0 0,2-1 0,0 1 0,0 1 0,14 8 0,-2 2 0,-8-5 0,-2 1 0,-9 4 0,-3 3 0,5 8 0,-19-5 0,13 4 0,-11-2 2298,-3-5-2298,-1 4 0,5 4 0,-3-8 0,-3 2 0,5 1 0,-8-1 0,4 7 0,-6-8 0,-3 5 0,0-1 0,-3 1 0,-1 6 0,-7-15 0,-6 5 0,-24-7 0,-8-4 0,1 1 0,-12 0 0,-5-2 0,8-3 0,-1-2 0,10 1 0,-2 0 0,-2 0-1055,-10 0 0,-2 0 1,2 0 1054,12 1 0,2-1 0,-2-1 0,-16-2 0,-3-3 0,4 1-393,3 1 1,0-2 392,10-2 0,-5-2 0,2-1 0,6 2 0,2 1 0,3 0 0,-16-7 0,4 1 0,10 2-131,-16-2 131,15 2 0,-1-1 0,4 4 0,0 0 0,-5-5 0,0 2 0,-4 4 0,-1 1 0,4-3 0,-1 0 0,1 5 0,-1 1 0,3-6 0,2 2 0,3 7 0,0 0 0,-2-5 0,0 0 0,0 2 0,1 0 1498,5 1 1,1-1-1499,-28-8 0,20 6 0,-11-5 460,14 1 1,-1 0-461,6 1 0,0 1 0,-5-2 0,1 0 162,-7-5-162,31 7 0,1-2 0,9 4 0,0-1 0,0 0 0,0 1 0,6-1 0,-2 4 0,10 0 0,-1 3 0,5 0 0,15 0 0,13 0 0,-1 0 0,8 0 0,4 0 0,-5-1 0,8 1 0,1 0 0,-4 1-1045,-2 0 0,-4 2 1,0 0 1044,0-1 0,0 1 0,-5 1 0,2 3 0,-3 1 0,1-2 0,-2 2 0,-1 2 0,-1 0 0,1-2 0,-1-1-343,-1 0 0,-3 0 343,17 5 0,-1-11 0,-7 3 0,7 2 0,-4-3 0,-12-1 0,2-2 0,3 1 0,9 1 0,3 0 0,-2-1 0,-9 0 0,2 0 0,-2-2 0,5 1 0,5 0 0,-4 0 0,-2 0 0,-6 0 0,9 0 0,-17 0 0,0 0 0,15 0 3010,-18 0-3010,13 0 0,-26 0 0,3 0 810,12 0-810,0 0 0,3 0 0,-7 0 0,2 0 0,8 0 0,5 0 0,-5 0 0,-4 0 0,-1 0 0,20 2 0,1 1 0,-7 5 0,-3 1 0,-14-5 0,-2 0 0,5 6 0,-5-1 0,-11-4 0,8 4 0,-7 0 0,10 0 0,-11 0 0,-2-5 0,12 0 0,-15-4 0,13 0 0,-16 0 0,-1 0 0,-2 0 0,0 0 0,-4 8 0,0-6 0,-3 6 0</inkml:trace>
  <inkml:trace contextRef="#ctx0" brushRef="#br0" timeOffset="107460">13916 10318 24575,'0'-42'0,"0"1"0,0 9 0,0 0 0,0-14 0,0-2 0,0 2 0,0 2 0,6-8 0,-3 4 0,1 0 0,3-1 0,-4 15 0,-1 2 0,-2-4 0,0-6 0,0 15 0,4-25 0,2-5 0,0 10 0,0 7 0,1-7 0,0 8 0,4 0 0,4-4 0,-5 18 0,14-8 0,-12 16 0,24-20 0,2 18 0,-7 0 0,17 5 0,-21 5 0,7 8 0,11-2 0,4 1 0,-10 2 0,1 0 0,3 0 0,4 0 0,-4 0 0,-2 0 0,-3 0 0,-4 0 0,-2 0 0,10 0 0,0 0 0,4 0 0,-12 0 0,3 0 0,11 0 0,6 0 0,-4 0 0,4 0 0,-1 0-904,-13 0 0,0 0 0,0 0 904,15 1 0,-3-2 0,-6-1 0,5-4 0,-7-3 0,8-4 0,2-1 0,-2 0 0,-6 2 0,-4 2 0,-5 2 0,4-3 0,11-4 0,6-3 0,-1-1 0,-8 4 0,-1 0 0,-5 2-769,0 1 0,1 1 769,5-5 0,-1 2 0,-13 6 0,-1 2 0,8-1 0,-2 2 0,4 4 0,11-3 0,2 1 0,-22 3 0,-2 0 0,10 0 0,3 0 0,5 0 0,-3 0 0,5 0 0,-7 0 0,-3 0 0,-5 0 0,19 0 0,-21 0 2478,6 0-2478,-8 0 886,6 0 0,1 0-886,-5 0 0,3 1 0,-3 1 0,-17 6 0,4 2 0,-7-1 0,20-4 0,-19-5 0,15 0 0,-18 0 0,1 7 0,9-1 0,-1 6 0,3-3 0,14 5 0,-6 0 0,1 1 0,16 4 0,-17-5 0,-4-1 0,-12-4 0,10 6 0,0-3 0,2 5 0,1 0 0,-3-4 0,3 5 0,-1 0 0,-11-5 0,13 7 0,-11-9 0,27 8 0,-1-1 0,-13-4 0,0 1 0,17 3 0,-16 0 0,-9-6 0,-13-4 0,-1-1 0,-6-1 0,12 4 0,-4-1 0,17 7 0,-12-7 0,38 8 0,-22-5 0,2-1 0,-4-1 0,1 0 0,17 5 0,-4-1 0,-7-2 0,-9-3 0,5 1 0,17 6 0,-1 0 0,-21-6 0,0 1 0,21 5 0,-5 0 0,-23-5 0,-6 0 0,-8-4 0,0 3 0,-4-4 0,4 6 0,-6-4 0,2 5 0,-6-4 0,0-2 0,0 3 0,0-4 0,0 1 0,0 15 0,0 9 0,0-2 0,0 6 0,0 19 0,0 3 0,0-8 0,0 0 0,0 11 0,0-2 0,0-17 0,0-5 0,0-5 0,0-1 0,0 21 0,-3-18 0,2-13 0,-5-7 0,3-3 0,-4 0 0,-3 2 0,3-7 0,-10 7 0,2-4 0,-14 4 0,3-2 0,3-3 0,6-3 0,10-1 0,-7 1 0,-13 0 0,-6 2 0,-1 1 0,-2 2 0,-12-1 0,1 0 0,15 0 0,3-1 0,-18-1 0,13 2 0,5-3 0,-12 8 0,14-7 0,-1 6 0,-3-3 0,-1 0 0,-2 5 0,5-2 0,0-1 0,-12-1 0,19-5 0,-22 3 0,28-7 0,-9 3 0,14-4 0,1 0 0,-4 0 0,-2 0 0,-10-6 0,-19 0 0,14-4 0,-10 0 0,13 5 0,8-3 0,-3 7 0,3-3 0,7 4 0,-3 0 0,-15 0 0,15 0 0,-11 0 0,16 0 0,1 0 0,-8 4 0,6 0 0,-6 3 0,12 0 0,-1-3 0,3-1 0,1-3 0</inkml:trace>
  <inkml:trace contextRef="#ctx0" brushRef="#br0" timeOffset="110132">13925 10434 24575,'50'0'0,"-1"0"0,0 0 0,-8 0 0,-1 0 0,3 0 0,10 0 0,5 0 0,1 0 0,-3 0-1817,0 0 0,-2 0 1,-5 0 1816,2 0 0,-3 0 0,-3 0 0,0 0 816,6 0 1,-2 0-817,-13 0 0,-1 0 0,17 0 0,-2 0 881,1 0-881,-15 0 0,1 0 0,19 0 0,-16 0 0,3 0 0,3 0 0,0 0 0,-13 0 0,2 0 1468,13 0 0,3 0-1468,-1 0 0,-2 0 0,-5 0 0,0 0 0,5 0 0,-2 0 0,14 0 0,-24 0 0,4 0 0,2 5 0,-5-3 0,12 8 0,-22-9 0,4 6 0,1 0 0,3-5 0,0 4 0,3 1 0,-8-4 0,0 0 0,25 11 0,-13-5 0,0 1 0,13 6 0,0 1 0,-21-9 0,-18-3 0,-5-1 0,-1-1 0,-3-2 0,2 2 0,-5 0 0,2-3 0,-6 9 0,3-5 0,-3 6 0,0-4 0,0-2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23:05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21875 7287 24575,'0'33'0,"0"1"0,0 15 0,0-11 0,0-6 0,0 0 0,0 7 0,0 11 0,0-15 0,0-7 0,0 12 0,0-19 0,0 12 0,0-12 0,0-8 0,0 7 0,0-10 0,0 13 0,0 13 0,0-8 0,0 9 0,5-4 0,0-12 0,12 23 0,-3-16 0,6 0 0,3 2 0,-4-6 0,0-1 0,19 20 0,-7-16 0,-20-17 0,1-5 0,-2 1 0,-4-6 0,4 0 0,-3 0 0,2 0 0,-2 0 0,-1 0 0,1 0 0,5 0 0,-4 0 0,5 0 0,-7 0 0,-2 0 0,-1 0 0</inkml:trace>
  <inkml:trace contextRef="#ctx0" brushRef="#br0" timeOffset="2280">22540 7554 24575,'6'59'0,"0"1"0,5-4 0,-3 0 0,-1-6 0,1-26 0,-5-16 0,1 6 0,2-6 0,-2 1 0,2-2 0,8 10 0,-5-8 0,14 14 0,9 5 0,-6-3 0,12 5 0,-17-14 0,-4-7 0,4 2 0,-2-1 0,12-2 0,-2-4 0,0-4 0,-8 0 0,-12 0 0,4-3 0,-5-4 0,4-3 0,-8 0 0,-1 0 0,-3-7 0,0-12 0,-5-2 0,1-3 0,1-14 0,-3 15 0,-2 1 0,-2-10 0,-2 6 0,-3 1 0,-1-12 0,6 16 0,-9-19 0,10 27 0,0-1 0,1 13 0,3-1 0,-4 5 0,2 1 0,-3 2 0,3 1 0,-13-4 0,2 6 0,-1-3 0,4 4 0,-3 0 0,8 0 0,-11 0 0,14 3 0,-3 0 0,7 4 0,-6-1 0,4 1 0,-4-1 0,-1 4 0,6-3 0,-5 5 0,5-4 0,-2 4 0,-7 4 0,5-4 0,-7 9 0,7-13 0,2 1 0,3-6 0</inkml:trace>
  <inkml:trace contextRef="#ctx0" brushRef="#br0" timeOffset="4182">21729 7521 24575,'40'0'0,"-15"0"0,14 0 0,-17 0 0,-1 0 0,-5 0 0,0 0 0,-3 0 0,5 0 0,15 0 0,-4 0 0,14 0 0,-20 0 0,1 0 0,-16 3 0,3-3 0,-4 3 0,-1-3 0,4 0 0,-3 0 0,3 0 0,-4 0 0,-2 0 0,-1 0 0</inkml:trace>
  <inkml:trace contextRef="#ctx0" brushRef="#br0" timeOffset="7928">21994 8821 24575,'-26'-17'0,"1"-2"0,7 9 0,-8-7 0,-9 2 0,11 2 0,-15 3 0,13 4 0,-1 5 0,-5-3 0,13 4 0,3 0 0,-1 0 0,9 0 0,-8 2 0,9 2 0,1 3 0,3-1 0,3 1 0,0 2 0,0-2 0,0 9 0,0-8 0,0 9 0,4 4 0,0-2 0,6 14 0,3-5 0,3 14 0,-2-13 0,0 4 0,9 0 0,-11-12 0,15 12 0,-5-11 0,-2-8 0,8 6 0,-9-10 0,-4 0 0,26-1 0,-24-5 0,25 0 0,-2-11 0,-16 1 0,13-5 0,-25 4 0,0-6 0,-1-1 0,-1 0 0,-4 2 0,-6 2 0,0 3 0,-3 0 0,2 1 0,-7 3 0,3-4 0,-1 1 0,0-1 0,5 0 0,-2 1 0,0-10 0,-1 7 0,1-6 0,0 8 0,-3-8 0,4 6 0,-4-6 0,4 8 0,1 0 0,-2 1 0,3 13 0,0 16 0,5 8 0,0 4 0,5 13 0,-1-22 0,0 15 0,-4-25 0,-1-4 0,-1-1 0,-2-3 0,7 9 0,-4-7 0,1 7 0,2-1 0,-2 5 0,-1-3 0,4 3 0,-7 5 0,6 12 0,-6 0 0,2 1 0,-3-13 0,0-1 0,0-5 0,0 6 0,0 14 0,0-16 0,0 17 0,-3-29 0,2 5 0,-14 4 0,9-7 0,-10 11 0,1-14 0,-3 6 0,-3-5 0,0 0 0,-12 2 0,-4 1 0,1 0 0,-19 0 0,24-10 0,-8-2 0,-1-1 0,-1-2 0,9 0 0,0 0 0,-10 0 0,8 0 0,1 0 0,-10 0 0,11 0 0,3 0 0,14 0 0,-2 0 0,10 0 0,1 0 0,2 0 0,1 0 0</inkml:trace>
  <inkml:trace contextRef="#ctx0" brushRef="#br0" timeOffset="11215">22751 9351 24575,'30'-4'0,"-10"-1"0,22-12 0,-21 6 0,-4-5 0,2 1 0,-5 1 0,2-1 0,3-13 0,-7 10 0,1-15 0,-2 12 0,-10 5 0,2 4 0,-3 6 0,0-1 0,0 0 0,0-2 0,0-4 0,0 1 0,-2 0 0,-3 0 0,-13-2 0,4-8 0,-19 0 0,11 5 0,0 6 0,8 7 0,-1 4 0,6 0 0,-5 0 0,-1 0 0,7 0 0,-7 0 0,-2 4 0,4 5 0,-5 0 0,9 1 0,2-1 0,3-5 0,1 5 0,3-2 0,-3-1 0,3 4 0,-3 0 0,0 3 0,2-3 0,-2 0 0,0-4 0,2 1 0,-4-1 0,4 12 0,-2-8 0,3 8 0,-4-6 0,3 0 0,-3 22 0,4-17 0,0 18 0,0-22 0,0 12 0,0-12 0,0 6 0,0-12 0,0 14 0,0-4 0,0 6 0,0-8 0,4 0 0,0-4 0,6 4 0,-5-5 0,3-1 0,-4-2 0,5 5 0,-1-4 0,1 4 0,-5-5 0,4 0 0,-6-1 0,7-2 0,-3 4 0,1-3 0,3 4 0,-1-2 0,-2-1 0,9 1 0,-8-4 0,13 0 0,-13-3 0,11 3 0,-12-2 0,2 2 0,-2-3 0,-1 0 0,1 0 0,5 0 0,-4 0 0,5 0 0,-7 0 0,1 0 0,-1 0 0,4 0 0,-3 0 0,2 0 0,-2 0 0,-1 0 0,1 0 0,-1 0 0,-2 0 0,-1 0 0</inkml:trace>
  <inkml:trace contextRef="#ctx0" brushRef="#br0" timeOffset="13371">23442 9074 24575,'6'48'0,"-1"1"0,7 9 0,-4-10 0,1-4 0,5-11 0,-5-13 0,-4-6 0,1 0 0,-5-4 0,2-3 0,-3 3 0,3-1 0,-2 1 0,2 0 0,-3 5 0,0-8 0,4 13 0,-3-12 0,2 18 0,-3-17 0,0 8 0,0-7 0,0-3 0,0 5 0,0 4 0,0-4 0,0 6 0,3-14 0,-2 5 0,5-8 0,-3 2 0,1-3 0,-1 0 0</inkml:trace>
  <inkml:trace contextRef="#ctx0" brushRef="#br0" timeOffset="15473">23358 8725 24575,'0'6'0,"3"4"0,0-6 0,1 5 0,2-5 0,-3 2 0,4 1 0,-3-1 0,1 1 0,-4-1 0,8 4 0,-8-3 0,8-1 0,-5-3 0,-1-3 0,0 0 0</inkml:trace>
  <inkml:trace contextRef="#ctx0" brushRef="#br0" timeOffset="18360">22618 8448 24575,'12'28'0,"-4"-6"0,7 1 0,-5-8 0,4 3 0,-4-8 0,3 5 0,-6-4 0,2 2 0,-2-3 0,-4-4 0,3 1 0,4 5 0,-2-4 0,5 9 0,-9-9 0,6 6 0,-9-6 0,8 1 0,-6-2 0,4-1 0,-1 1 0,1-4 0,-3 3 0,1-5 0,-4 5 0,5-6 0,-2 3 0,2-3 0,1 0 0,-1 0 0,1-3 0,-1 0 0,1-10 0,-1-1 0,-2 0 0,2-1 0,-3 10 0,1-6 0,2 9 0,-5-7 0,4 6 0,-4-4 0,2 1 0,0-1 0,0 0 0,4-2 0,0 1 0,-1-1 0,-2 2 0,2 1 0,0-7 0,1 5 0,3-4 0,-4 5 0,1 0 0,-1 1 0,1-4 0,-1 3 0,1-3 0,-1 4 0,1-4 0,0 0 0,-1 2 0,-2 0 0,1 4 0,-1-3 0,3 1 0,-1-1 0,-2 3 0,-1 1 0</inkml:trace>
  <inkml:trace contextRef="#ctx0" brushRef="#br0" timeOffset="21157">21956 10239 24575,'-15'41'0,"6"-21"0,-2 11 0,5-21 0,2-3 0,-2 8 0,-1-7 0,3 4 0,-4 1 0,3-2 0,-8 10 0,8-10 0,-5 3 0,7-4 0,-4-3 0,3 3 0,-2-4 0,6 1 0,-6-1 0,5 1 0,-5 2 0,2-2 0,-2 3 0,-5 12 0,-3 2 0,1 8 0,3-10 0,10-13 0,3-6 0,4-3 0,0-3 0,-4-1 0,3 1 0,-5-3 0,4 5 0,-1-2 0,3 0 0,-1 2 0,1-4 0,-1 4 0,4-2 0,0 3 0,0 0 0,-1 0 0,-2 0 0,-1 0 0,1 0 0,0 0 0,-1 0 0,4 0 0,-3 0 0,2 0 0,-2 0 0,-1 0 0,1 0 0,-1 0 0,-2 0 0,-1 0 0</inkml:trace>
  <inkml:trace contextRef="#ctx0" brushRef="#br0" timeOffset="24068">22036 10480 24575,'0'28'0,"0"5"0,-5-6 0,3 2 0,-3-3 0,1-5 0,3-9 0,-6 11 0,7-14 0,-3 8 0,0-4 0,-2 0 0,-2 6 0,2-6 0,3 4 0,-4 10 0,1-8 0,-1 7 0,0-17 0,5 6 0,-5-7 0,5 7 0,-4-3 0,4-4 0,-2 4 0,0-8 0,2 2 0,-5 0 0,6 1 0,-6 6 0,2-6 0,0 3 0,-2-4 0,6-5 0,5-8 0,3 2 0,6-4 0,-5 9 0,-2 0 0,-1 0 0,3 0 0,-1 0 0,1 0 0,-2 0 0,-1 0 0,1 0 0,-1 3 0,1-2 0,-4 5 0,3-6 0,-5 6 0,5-5 0,-5 5 0,4-3 0,-1 1 0,2 5 0,1-8 0,-3 8 0,1-9 0,-4 6 0,5-5 0,-2 2 0,2-3 0,1 0 0,-4 0 0,0 0 0</inkml:trace>
  <inkml:trace contextRef="#ctx0" brushRef="#br0" timeOffset="26109">21790 11541 24575,'19'0'0,"-1"0"0,16 0 0,-16 0 0,9 0 0,-14 0 0,8 0 0,-8 0 0,1 0 0,-6 0 0,1 0 0,5-2 0,-5 1 0,10-2 0,2 3 0,7-4 0,-1-1 0,-6 0 0,-4-2 0,-9 6 0,5-5 0,-7 6 0,1-3 0,-1 3 0,7-3 0,-5 2 0,4-2 0,6 3 0,-8 0 0,5 0 0,-12 0 0</inkml:trace>
  <inkml:trace contextRef="#ctx0" brushRef="#br0" timeOffset="28045">22616 10102 24575,'-6'35'0,"1"0"0,-1 11 0,-1-9 0,-1 0 0,-1-5 0,4-14 0,-3 0 0,3 8 0,0 0 0,-11 26 0,10-24 0,-6 13 0,6-30 0,1 6 0,-6 6 0,6-2 0,-5 2 0,5-6 0,-6 6 0,6-2 0,-5 2 0,5-3 0,-2-12 0,2 12 0,-4-5 0,3 4 0,-2 2 0,0-4 0,-2 16 0,0-11 0,-5 18 0,2-13 0,6-5 0,-5 2 0,8-13 0,-1 1 0,-1-2 0,5-1 0,-7 13 0,6-9 0,-4 5 0,6-15 0</inkml:trace>
  <inkml:trace contextRef="#ctx0" brushRef="#br0" timeOffset="29933">22587 10489 24575,'45'21'0,"0"-1"0,8 4 0,-15-4 0,-2 1 0,4 8 0,11-1 0,-3 4 0,1-7 0,-16-6 0,-13-9 0,6 3 0,-11-2 0,-2-6 0,7 7 0,2-7 0,11 6 0,-5-6 0,-2 3 0,-6-5 0,-1 2 0,2 2 0,3-6 0,3 3 0,31 7 0,-9-8 0,-19 5 0,1 0 0,21-7 0,7 9 0,-27-7 0,1 0 0,20 3 0,-17-1 0,-22-2 0,-6-2 0,1 2 0,-5-3 0,-1 0 0</inkml:trace>
  <inkml:trace contextRef="#ctx0" brushRef="#br0" timeOffset="31812">22545 11021 24575,'42'0'0,"-5"0"0,16 0 0,-15 0 0,10 0 0,-2 0 0,-15-4 0,6 3 0,-14-3 0,-8 4 0,5 0 0,-13 0 0,2 0 0,4 0 0,8-4 0,10 3 0,-8-3 0,0 4 0,-17 0 0,4 0 0,-6 0 0,2 0 0</inkml:trace>
  <inkml:trace contextRef="#ctx0" brushRef="#br0" timeOffset="34113">22482 11227 24575,'0'43'0,"0"-22"0,0 20 0,4-28 0,-3 8 0,6-3 0,2 8 0,6 16 0,-2-15 0,-3 12 0,-4-25 0,-3-1 0,1-1 0,-1-5 0,-3-1 0,0 1 0,0 5 0,0-4 0,3 1 0,-3-3 0,6 11 0,-1 6 0,-1 1 0,4 9 0,-7-23 0,5 7 0,-5-14 0,2-3 0</inkml:trace>
  <inkml:trace contextRef="#ctx0" brushRef="#br0" timeOffset="36843">22488 11250 24575,'44'0'0,"-20"0"0,27 0 0,-25 0 0,23 0 0,-18 0 0,17 0 0,4 0 0,-4 0 0,-8 0 0,1 0 0,-5 0 0,-5 0 0,-10 0 0,24 0 0,-35 0 0,-3 0 0,5 0 0,-4 0 0,1 0 0,3 0 0,0 0 0,31-4 0,-22 3 0,16-3 0,-27 4 0,7 0 0,-8 0 0,9 0 0,-9 0 0,-2 0 0,0 3 0,-4 22 0,-3 0 0,0 11 0,0-10 0,0-8 0,0 7 0,0-5 0,0 6 0,0-13 0,0 6 0,0-10 0,0 11 0,0-12 0,0 10 0,0-10 0,0 4 0,0-2 0,0-3 0,0 8 0,0-4 0,0 2 0,0-3 0,0-1 0,0-2 0,0 3 0,0-4 0,0 1 0,0-1 0,0 1 0,5 14 0,0-11 0,1 16 0,-3-18 0,0 6 0,-2-6 0,2 1 0,-3-3 0,3 4 0,-3-3 0,6 3 0,-5-7 0,2 0 0</inkml:trace>
  <inkml:trace contextRef="#ctx0" brushRef="#br0" timeOffset="39086">22633 11772 24575,'33'0'0,"-15"0"0,20 0 0,-17 0 0,-8 0 0,7 0 0,-10 0 0,3 0 0,-4 0 0,11 0 0,17 0 0,1 0 0,11 0 0,1-4 0,-21 3 0,7-3 0,-27 4 0,3 0 0,1 0 0,12 0 0,9 0 0,-5 0 0,4 0 0,-13 0 0,-3 0 0,-2 0 0,-6 0 0,-2 0 0,-1 0 0,4 0 0,3 0 0,-2 0 0,1 0 0,-5 0 0,-1 0 0,-2 0 0,-1 0 0</inkml:trace>
  <inkml:trace contextRef="#ctx0" brushRef="#br0" timeOffset="60738">18920 13984 24575,'0'0'0</inkml:trace>
  <inkml:trace contextRef="#ctx0" brushRef="#br0" timeOffset="71348">14549 14007 24575,'0'-17'0,"0"-1"0,0-18 0,0 6 0,0-2 0,0-17 0,0 23 0,0-4 0,0-2 0,0-4 0,0-1 0,0-4 0,0 3 0,0-1 0,0-16 0,0-1-283,1 12 1,-2 3 282,-1 4 0,-1 4 0,2-10 0,-2 10 0,1 2 0,2-3 0,-2-2 0,-1 1 0,2 14 0,-4-19 0,5 12 0,0-15 0,0-9 0,0 12 0,0-1 0,4 7 565,2 5-565,3-6 0,6-5 0,-5 18 0,10-18 0,9-4 0,-10 18 0,11-11 0,1 15 0,12 1 0,0-5 0,4 7 0,10 4 0,-17 6 0,1 0 0,-5 3 0,2 0 0,12 0 0,-4 2 0,-14 4 0,24 0 0,-42 0 0,11 0 0,-4 0 0,-7 0 0,11 0 0,-4 0 0,0 0 0,1 0 0,-10 0 0,-5 0 0,4 0 0,11-3 0,-2 2 0,1-2 0,30 3 0,-22 0 0,2 0 0,1 0 0,3 4 0,-12-3 0,1 7 0,-16-4 0,12 6 0,-8-2 0,7 1 0,5 12 0,-13-11 0,9 11 0,-16-6 0,3-7 0,2 12 0,-1 0 0,0-5 0,0 9 0,3-8 0,-2 3 0,-1-4 0,0 2 0,2 4 0,0 2 0,-1 18 0,-5-17 0,-4 3 0,0-10 0,0-9 0,0 7 0,0-5 0,0 1 0,0 6 0,0-9 0,-3 15 0,0-15 0,-4 7 0,4-9 0,-3 4 0,-1 3 0,-1 13 0,-3-4 0,2 6 0,-5 5 0,4-11 0,-6 27 0,-2 5 0,0 5 0,6-15 0,-1 0-545,-1-3 0,-2 3 1,3-5 544,2-2 0,2-7 0,-3-1 0,-2 13 0,12-27 0,-9 5 0,8-11 0,-1-2 1634,1 3-1634,3-4 0,-6 15 0,5-8 0,-5 12 0,6-10 0,0-4 0,0 3 0,0-1 0,0-3 0,0 22 0,0-16 0,0 24 0,0-5 0,0-6 0,0 3 0,0-7 0,0 3 0,0-1 0,4 6 0,-3-18 0,3 9 0,0-8 0,-3 3 0,7 1 0,-7-2 0,2 0 0,-2 12 0,-2 3 0,1 4 0,0-5 0,0 1 0,0 14 0,0-23 0,0 23 0,0-5 0,0-13 0,0 9 0,-5-22 0,0-8 0,-4 0 0,-6-4 0,-1-3 0,-9 3 0,-4-4 0,0 0 0,-5 0 0,-24 0 0,8 0 0,-5 1 0,-8-2 0,23-1 0,-1-2 0,1 0 0,-1 2 0,-1 0 0,2-1 0,-14-5 0,7-1 0,5-1 0,2-5 0,18 5 0,-11-4 0,13 2 0,6 3 0,-1-1 0,3-3 0,7 5 0,-11-20 0,6-12 0,2 6 0,0-15 0,8 21 0,0-2 0,0 4 0,0 10 0,0-3 0,0 5 0,0-7 0,0-5 0,0 7 0,0-2 0,0 9 0,0 3 0,-3 1 0,2-1 0,-5 5 0,-3-14 0,-3 9 0,-1-10 0,1 9 0,4-2 0,-1 4 0,2-5 0,1 4 0,-4-2 0,6 1 0,-5 3 0,5-2 0,-2 5 0,-1-5 0,3 2 0,-2 0 0,3 4 0,-1 0 0,1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7:44:42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12434 4610 24575,'-22'-42'0,"0"0"0,8 15 0,-1 0 0,-18-21 0,-1 2 0,15 18 0,2 4 0,-13-13 0,11 9 0,8 6 0,4 9 0,3-5 0,1 9 0,3 2 0,0-3 0,0 3 0,0-2 0,0-1 0,0 3 0,0-3 0,6 1 0,-1 1 0,4 2 0,0 0 0,-1 2 0,6 0 0,29-13 0,-11 7 0,2-1 0,3-5 0,0 1 0,2 1 0,1 0 0,6-6 0,-2 0 0,-12 8 0,0-1-360,19-5 0,-1 0 360,-2-6 0,-1 10 0,0 2 0,-3-2 0,-7 5 0,-1 2 0,-2 7 0,1 0 0,1 0 0,-9 0 0,-1 0 0,2 0 720,-13 0-720,19 0 0,-20 0 0,19 0 0,-6 0 0,0 0 0,20 0 0,-23 0 0,13 4 0,3 2 0,-6 1 0,1 1 0,3 2 0,-8-2 0,1 1 0,5 1 0,1 0 0,-5 0 0,0-1 0,26 3 0,-29-4 0,0 0 0,6 1 0,0 0 0,-5 0 0,-1 1 0,3 1 0,-2-1 0,4-1 0,-5 1 0,11-5 0,-18 3 0,4-4 0,-5 5 0,-1 0 0,-1-4 0,-3 2 0,0-2 0,-3 2 0,13 2 0,-4 3 0,0-3 0,-8-2 0,-5 2 0,-1-5 0,-2 6 0,-3-4 0,-3 12 0,0-5 0,0 5 0,0-5 0,6 3 0,-5-5 0,5 5 0,-2 6 0,-3-7 0,3 17 0,-4-6 0,0-3 0,0 13 0,0-15 0,0 3 0,-7-5 0,2-11 0,-2 7 0,-2-6 0,5-1 0,-6 1 0,3-2 0,1-1 0,-1-2 0,1-1 0,-1 0 0,-5-3 0,4 3 0,-3-3 0,-1 0 0,-19 4 0,-7 1 0,-10 0 0,14 3 0,-6-3 0,-1 2 0,2 5 0,-16-3 0,-6 0 0,17 1 0,1 0-660,-1-3 0,0 1 660,-2 3 0,2-1 0,-11-3 0,14 3 0,-7 4 0,4-3 0,7-5 0,-1 1 0,-6 5 0,-6 3 0,5-3 0,4-5 0,4-1 0,-12 5 0,-2-7 0,16-4 0,22 0 0,-22 0 1320,19 0-1320,2 0 0,-5 0 0,6 0 0,0 0 0,-12 0 0,10 0 0,-10 0 0,7 0 0,-13 0 0,-3 0 0,-10 0 0,10 0 0,-1 0 0,-21 0 0,33 0 0,-18 0 0,15 0 0,6 0 0,-9-4 0,13 0 0,0-1 0,2-2 0,0 3 0,1-3 0,1 3 0,8-2 0,-2 2 0,2-5 0,-2 4 0,2-3 0,1 4 0,3-3 0,0-2 0,0 1 0,0-1 0,0 2 0,0 1 0,0-7 0,0 5 0,0-4 0,3 8 0,-2 1 0,2 3 0</inkml:trace>
  <inkml:trace contextRef="#ctx0" brushRef="#br0" timeOffset="4840">12788 7472 24575,'-27'0'0,"-4"0"0,0 0 0,4 0 0,-16 1 0,0-2 0,17-3 0,-18 3 0,28-3 0,0 1 0,-6 0 0,1-1 0,0 1 0,8 0 0,-3-2 0,-5-2 0,6 2 0,-5-2 0,6-1 0,0 3 0,-5-7 0,2 6 0,6-4 0,0 3 0,0-8 0,-12-17 0,8 11 0,-8-14 0,19 22 0,-8-13 0,6 6 0,-8-13 0,5-1 0,-1 5 0,5-11 0,-3 12 0,7-7 0,-3 8 0,4 1 0,0 4 0,0 8 0,0-1 0,0 8 0,0 1 0,0-1 0,0 0 0,0 1 0,0-1 0,3 1 0,10-12 0,1 8 0,9-13 0,-6 13 0,23-19 0,-9 15 0,3-3 0,8-6 0,0 2 0,11-5 0,1 1-697,-15 8 0,0-1 0,0 0 697,12-7 0,-3 1-613,-12 7 1,-3 1 612,-2 4 0,-1 0 0,9-7 0,1 0 0,-6 9 0,1 0 0,10-8 0,-1 0 0,-10 7 0,0 0 0,8-3 0,-3 1 0,-3 1 0,-2 6 0,-2 1 0,26 5 0,-24 0 0,-2 0 0,-1 0 0,-4 0 1951,6 0-1951,1 0 0,-1 0 0,0 0 0,9 0 0,-10 0 0,2 0 0,-1 2 0,-2 1 0,10-2 0,3 4 0,0 1 0,-4 1 0,18 0 1365,-24 3-1365,0-9 0,-3 6 0,2 1 0,16-1 0,2 4 0,2 3 0,-16-5 0,1 0 0,5 2 0,4 0 0,-4 0 0,-7-1 0,-1 0 0,10-1 0,-2-1 0,6 7 0,-11-7 0,3 3 0,-9-1 0,-12-5 0,5 1 0,-7 2 0,-5-4 0,17 11 0,-19-6 0,19 6 0,-22-8 0,4 1 0,-3 1 0,-2-2 0,3 3 0,-4-4 0,9 17 0,-10-13 0,6 18 0,-7-13 0,1 4 0,0-4 0,2 5 0,-7-12 0,6 7 0,-5-9 0,6 9 0,-4-7 0,2 7 0,-2-1 0,-3-5 0,0 21 0,0-7 0,0 8 0,0-6 0,0 1 0,0 2 0,0 7 0,0-12 0,0 1 0,0-13 0,-4 12 0,0-11 0,-1 6 0,-6 3 0,8-11 0,-8 11 0,7-12 0,-3-1 0,1 1 0,2-2 0,-2-4 0,-5 7 0,2-5 0,-5 2 0,-1 3 0,6-8 0,-10 8 0,-3-6 0,2 5 0,-2-5 0,0 0 0,8-4 0,-13 0 0,1 0 0,4 4 0,-3 0 0,7 5 0,0 0 0,-7-4 0,-26 12 0,19-10 0,-17 11 0,8-9 0,10 1 0,-19 0 0,1 1 0,3 1 0,-6 0 0,19-8 0,-1-1 0,-15 2 0,-5-5 0,20 0 0,-9 0 0,19 0 0,-14 0 0,21 0 0,-3 0 0,5 0 0,-10 0 0,-2 0 0,11 0 0,-14 0 0,14 0 0,-6 0 0,6 0 0,-4 0 0,-8 0 0,7 0 0,-12 0 0,7 0 0,-9 0 0,6 4 0,-4-3 0,15 3 0,-8 0 0,-2-3 0,0 3 0,3-4 0,7 0 0,5 0 0,-7 0 0,0 0 0,2 0 0,-2-8 0,-2-9 0,10 2 0,-24-4 0,26 15 0,-14 0 0,17 4 0,-3 0 0,-2 0 0,4 0 0,-5 3 0,-1 4 0,0-2 0,-2 5 0,-22-7 0,20 1 0,-25-1 0,29-3 0,-5 0 0,11 0 0,-12 0 0,7 0 0,-6 0 0,-1 0 0,8 0 0,-2 0 0,1 0 0,-10 0 0,7 0 0,-5 0 0,11 3 0,3-2 0,-2 1 0,-1-2 0,-3 3 0,-4-2 0,3 2 0,1 0 0,7-2 0,2 4 0,1-4 0,3 2 0</inkml:trace>
  <inkml:trace contextRef="#ctx0" brushRef="#br0" timeOffset="15585">12253 7319 24575,'21'0'0,"-9"0"0,5 0 0,-10 0 0,13 0 0,-10 0 0,15 0 0,-17 0 0,27 0 0,-18 0 0,26 0 0,-5 0 0,-15 0 0,12 0 0,-27 0 0,8 0 0,0 0 0,-2 0 0,0 0 0,-7 0 0,-1 0 0,1 0 0,2 0 0,1 0 0,0 0 0,9 0 0,-11 0 0,2 0 0,-39 0 0,16 0 0,-21 0 0,19 0 0,3 0 0,-3 0 0,6 0 0,-1 0 0,3 0 0,-3 0 0,1 0 0,1 0 0,-1 0 0,2 3 0,-5-2 0,5 1 0,-5-2 0,5 0 0,-2 3 0,1 1 0,-1 0 0,2 1 0,-7 0 0,5-1 0,-10 4 0,3 0 0,-3-3 0,-2 6 0,9-7 0,-21 5 0,16-6 0,-17 5 0,17-7 0,-15 3 0,16-4 0,-10 0 0,20 0 0,8 0 0,8 0 0,4 0 0,2 0 0,-6-3 0,-4 3 0,1-3 0,2 3 0,4-3 0,-2 2 0,17-5 0,-5 5 0,7-2 0,2 3 0,-12 0 0,10 0 0,3 0 0,4 0 0,21 0 0,-30 0 0,-7 0 0,-5 0 0,4 0 0,-9 0 0,1 0 0,13 0 0,-14 0 0,14 0 0,-9 0 0,-5 0 0,5 0 0,-6 0 0,-4 0 0,1 3 0,-4 1 0,0 2 0,-6-2 0,-14 2 0,-9-5 0,-4 2 0,7-3 0,6 0 0,1 0 0,3 0 0,-2 0 0,1 0 0,5 0 0,-6 0 0,6 0 0,1 0 0,-1 0 0,-4 0 0,-3 0 0,2 0 0,-1 0 0,-5 0 0,1 0 0,-4 0 0,3 0 0,9 0 0,-1 0 0,-3 0 0,7 0 0,-25 0 0,21 0 0,-16 0 0,21 0 0,-3 0 0,3 0 0,-5 0 0,4 0 0,-1 0 0,2 0 0,0 0 0,1 0 0,-7 2 0,5-1 0,-4 5 0,5-5 0,9 2 0,16-13 0,-4 7 0,9-7 0,-16 10 0,2 0 0,-2 0 0,3 0 0,4-4 0,-2 1 0,3-2 0,-6 2 0,1 0 0,-3 2 0,2-2 0,4 3 0,-5 0 0,10 0 0,-10 0 0,4 0 0,-5 0 0,-1 0 0,4 0 0,-3 0 0,2 0 0,-2 0 0,-1 0 0,4 0 0,-3 0 0,8 0 0,-7 0 0,5 0 0,-7 0 0,1 0 0,5 3 0,-4-2 0,4 2 0,-5-3 0,-1 3 0,1-3 0,-1 3 0,1 0 0,-1-2 0,1 2 0,-3 0 0,-1 3 0,-3 2 0,0-2 0,0-3 0</inkml:trace>
  <inkml:trace contextRef="#ctx0" brushRef="#br0" timeOffset="20817">13828 7308 24575,'11'0'0,"2"0"0,20 0 0,3 0 0,17 0 0,-22 0 0,0 0 0,-24 0 0,2 0 0,-2 0 0,-1 0 0,-47 0 0,22 0 0,-36 0 0,34 0 0,-5 0 0,3 0 0,-6 0 0,7 0 0,7 0 0,-10 0 0,4 0 0,-6 0 0,5 0 0,10 0 0,2 0 0,-2 0 0,4 0 0,-5 0 0,7 0 0,-1 0 0,6 0 0,11 0 0,3 0 0,13 0 0,-13 0 0,5 0 0,-2 0 0,-5 0 0,3 0 0,-1 0 0,-2 0 0,2 0 0,-4 0 0,4 0 0,-5 0 0,4 0 0,-3 0 0,-1 0 0,4 0 0,-2 0 0,0 0 0,0 0 0,-4 0 0,1 0 0,-1 0 0,1 0 0,-1 0 0,1 0 0,-1 0 0,4 0 0,-3 0 0,5 0 0,-4 0 0,1 3 0,1-2 0,-6 4 0,5-4 0,-9 5 0,6-5 0,-5 5 0,-6-6 0,-5 3 0,-8-3 0,-16 0 0,5 0 0,-2 0 0,6 4 0,4-3 0,7 3 0,-17-4 0,17 0 0,-5 0 0,8 0 0,1 0 0,3 0 0,-3 0 0,3 0 0,1 0 0,-1 0 0,9 0 0,16-7 0,3 2 0,8-2 0,-13 4 0,0-1 0,-5 3 0,1-3 0,-2 4 0,-1 0 0,-2 0 0,3 0 0,-1 0 0,-1 0 0,1 0 0,0 0 0,2 0 0,-1 0 0,-1 0 0,1 3 0,-3-2 0,2 4 0,-2-1 0,-1 0 0,-5-1 0,-7-3 0,-15 0 0,2 0 0,-7 0 0,8 0 0,-10 0 0,8 0 0,-3 0 0,8 0 0,8 0 0,0 0 0,4 0 0</inkml:trace>
  <inkml:trace contextRef="#ctx0" brushRef="#br0" timeOffset="26251">17298 658 24575,'0'16'0,"0"-5"0,0 7 0,0-10 0,0 11 0,0-11 0,0 4 0,0 3 0,0-6 0,0 6 0,0-1 0,0-5 0,0 10 0,0 10 0,0-7 0,0 14 0,0-14 0,0 2 0,0-8 0,0-1 0,-4-4 0,2 17 0,-1 6 0,-1-1 0,-2 2 0,2 3 0,-1 0 0,2-5 0,0-3 0,-5 4 0,3-5 0,0 4 0,-3 0 0,7-16 0,-6 15 0,6-24 0,-6 9 0,6-4 0,-6 12 0,6-6 0,-7 15 0,4-10 0,-1 5 0,0-13 0,4 3 0,-5-7 0,5 3 0,-2-6 0,3-5 0,0-1 0</inkml:trace>
  <inkml:trace contextRef="#ctx0" brushRef="#br0" timeOffset="28756">17914 779 24575,'0'35'0,"0"-1"0,0 25 0,0-13 0,0-1 0,0 3 0,4 8 0,-3-29 0,6-4 0,-6-4 0,2 4 0,0-13 0,-3 13 0,3-9 0,-3-6 0,0 7 0,0 0 0,0-6 0,0 12 0,0-13 0,0 7 0,0-8 0,0 3 0,0-4 0,0 1 0,0-1 0,0 7 0,0-5 0,0 7 0,0 3 0,0-6 0,0 5 0,0-7 0,0 0 0,0 0 0,0 0 0,0-1 0,0 1 0,0 3 0,0 0 0,0 0 0,0-2 0,0-2 0,0-2 0,0-4 0,0 0 0</inkml:trace>
  <inkml:trace contextRef="#ctx0" brushRef="#br0" timeOffset="30861">17422 1143 24575,'25'0'0,"18"0"0,-13 0 0,11 0 0,-23 0 0,13 0 0,-15 0 0,15 0 0,-16 0 0,7 0 0,-6 0 0,-1 0 0,-9 0 0,1 0 0,7 0 0,0 0 0,2 0 0,-3 0 0,-7 0 0,1 0 0,-4-2 0,3-2 0,-2 0 0,2 1 0,-2 6 0,-1-2 0,-3 2 0</inkml:trace>
  <inkml:trace contextRef="#ctx0" brushRef="#br0" timeOffset="35242">18136 1071 24575,'0'43'0,"0"-23"0,0 29 0,0 0 0,0-21 0,0 21 0,0-33 0,0 4 0,0-11 0,0 6 0,0-8 0,3 8 0,-3-6 0,3 6 0,0-6 0,-2-1 0,5 7 0,-6-7 0,6 1 0,-2-3 0,2-2 0,1-1 0,-1 3 0,4 1 0,-3-3 0,2 5 0,4 0 0,-5-1 0,4 4 0,-5-5 0,5 2 0,4-1 0,-2-2 0,1-3 0,-6-3 0,-2 0 0,3 0 0,-4 0 0,4-6 0,-3 2 0,2-6 0,-2 1 0,-3 1 0,1-4 0,-4 5 0,2-8 0,0 7 0,2-22 0,-2 13 0,1-9 0,0 6 0,-3 12 0,3-7 0,-1 11 0,-2-2 0,2 3 0,0-1 0,-3-2 0,3 0 0,-3-2 0,0-1 0,0 2 0,3-3 0,-2 0 0,2-3 0,0 3 0,0-11 0,4 12 0,-3-9 0,-2 9 0,1 4 0,-2-3 0,2 1 0,0 0 0,-2-3 0,1 4 0,4-10 0,-1 4 0,1-4 0,0 10 0,-5 5 0,2 5 0,0 0 0,-3 2 0,3-3 0,-3 15 0,0-9 0,0 8 0,0-10 0,0-1 0,0 4 0,0-3 0,0 2 0,0-2 0,0 2 0,0-1 0,0 1 0,0 2 0,0-3 0,0 7 0,0-8 0,0 2 0,0 1 0,3-3 0,-2 3 0,2-1 0,0 1 0,0 0 0,1 0 0,2-1 0,-6-2 0,6 0 0,-5 2 0,5-5 0,-6 5 0,6-2 0,1 8 0,-3-6 0,5 6 0,-6-3 0,1-4 0,-1 5 0,0-4 0,-2-2 0,2 3 0,-1-4 0,-1 4 0,5-3 0,-5 3 0,5-4 0,-6 1 0,6-1 0,-5 1 0,5-4 0,-6 3 0,3-2 0,0-1 0,-2 0 0,2-3 0</inkml:trace>
  <inkml:trace contextRef="#ctx0" brushRef="#br0" timeOffset="37901">18807 1168 24575,'0'47'0,"0"1"0,0-26 0,0 4 0,0-6 0,0-7 0,0 2 0,0-8 0,0 2 0,0 1 0,0-3 0,0 2 0,0 1 0,0 5 0,0-4 0,3 4 0,-2-6 0,2 4 0,-3-2 0,2 5 0,-1-9 0,2 5 0,-3-5 0,0 3 0,0-4 0,0 4 0,0-3 0,0 5 0,0-1 0,0-1 0,0-1 0,3-5 0,-2 2 0,2-3 0,-3 4 0,0-1 0,0 1 0,0-1 0,0 1 0,0-1 0,2-2 0,5-1 0,-3-3 0,2 0 0</inkml:trace>
  <inkml:trace contextRef="#ctx0" brushRef="#br0" timeOffset="39733">18715 902 24575,'7'0'0,"-1"0"0,-2 3 0,2-2 0,-3 5 0,4-3 0,-1 4 0,1-1 0,-1 1 0,1-1 0,0 1 0,-1-3 0,-2 1 0,2-4 0,-3 5 0,4-5 0,-4 4 0,0-4 0,-3 2 0</inkml:trace>
  <inkml:trace contextRef="#ctx0" brushRef="#br0" timeOffset="43271">18994 1097 24575,'0'51'0,"0"-7"0,0-9 0,0-10 0,0 11 0,0-11 0,0 13 0,0-18 0,0 6 0,0-6 0,0 0 0,0-3 0,0-9 0,0 11 0,0-10 0,0 5 0,0-4 0,0-3 0,0 2 0,0-2 0,0-1 0,3-8 0,-2-2 0,2-12 0,-3 6 0,0-7 0,0 9 0,0-11 0,0 5 0,0-23 0,0 15 0,0-18 0,0 5 0,0-9 0,0 7 0,0 4 0,0 8 0,0 10 0,4-10 0,4 6 0,3 2 0,0-1 0,-1 8 0,-4 4 0,6-6 0,3 4 0,7-7 0,-6 10 0,2-5 0,-11 10 0,5-3 0,-5 3 0,3 0 0,-1 0 0,-1 0 0,1 0 0,0 2 0,-4 5 0,1 0 0,-4 3 0,3 9 0,3-1 0,-3 8 0,3-5 0,-3 5 0,3-7 0,-3 7 0,3 8 0,-4-18 0,1 25 0,-2-32 0,-3 16 0,0-18 0,0 8 0,0-8 0,0 3 0,0-1 0,0-2 0,0 3 0,0-4 0,0 1 0,0-1 0,0 1 0,0-1 0,0 1 0,0-1 0,0 1 0,0 0 0,0-41 0,0 11 0,0-26 0,0 28 0,0-11 0,0 16 0,0-17 0,4 7 0,1 6 0,3-6 0,16-11 0,-12 15 0,16-11 0,-16 18 0,0 10 0,2-5 0,5 2 0,3-1 0,-3-2 0,1 6 0,-4-1 0,-3 2 0,9 1 0,-13 0 0,8 3 0,-12 3 0,0 14 0,-5-7 0,0 15 0,0 6 0,0-9 0,0 22 0,8-14 0,-6 2 0,6-8 0,-8-10 0,0-4 0,0 0 0,0 0 0,0 5 0,0-5 0,0 5 0,0-4 0,0-2 0,0-2 0,0-1 0,0 1 0,0 5 0,0-4 0,0 4 0,0-2 0,0 3 0,3-2 0,1 7 0,-1-10 0,0 13 0,-3-10 0,4 10 0,-3-10 0,3 4 0,-4-11 0,0 2 0</inkml:trace>
  <inkml:trace contextRef="#ctx0" brushRef="#br0" timeOffset="44616">19881 1201 24575,'0'53'0,"0"1"0,0-2 0,0 4 0,0 4 0,0-22 0,0-2 0,0 16 0,0-14 0,0-4 0,0-7 0,0 3 0,0 3 0,0 13 0,0 9 0,0-25 0,0-20 0,0 0 0,0 0 0,3-4 0,-2-3 0,2-3 0</inkml:trace>
  <inkml:trace contextRef="#ctx0" brushRef="#br0" timeOffset="46055">19906 805 24575,'4'22'0,"0"-7"0,13 14 0,-11-19 0,10 11 0,-16-16 0,6-1 0,-2 5 0,0-1 0,-2 1 0,-2-2 0,3-4 0,4 0 0,-3-3 0,2 0 0</inkml:trace>
  <inkml:trace contextRef="#ctx0" brushRef="#br0" timeOffset="48744">20252 1025 24575,'0'47'0,"0"1"0,0 0 0,0-1 0,0-10 0,0-1 0,0 9 0,0 10 0,0-3 0,0-13 0,0-5 0,0 0 0,-4 15 0,3-15 0,-3 7 0,4-25 0,0 1 0,-3 9 0,-3 2 0,2 13 0,-8 7 0,10-23 0,-5 8 0,4-29 0,3-9 0,-3-5 0,3-8 0,0-30 0,0 15 0,0-17 0,0 24 0,0-7 0,0 4 0,0-1 0,0-14 0,0 32 0,0-24 0,0 21 0,0-4 0,4-5 0,-3 6 0,6 2 0,-3-1 0,3 2 0,1 1 0,-1-6 0,1 5 0,0 1 0,-4-1 0,6 1 0,-4 0 0,4-2 0,-1 0 0,-2 8 0,6-24 0,16 6 0,-13-1 0,4-2 0,13-8 0,1 2 0,-10 9 0,-1 2 0,2-6 0,1 3 0,9-4 0,-15 15 0,8-11 0,-10 17 0,-2-2 0,-4 7 0,-2 2 0,-4 3 0,1 0 0,-1 0 0,-2 9 0,-1-4 0,-3 7 0,0-2 0,0 2 0,0 4 0,4 20 0,-3-13 0,6 13 0,-2-15 0,0-3 0,3 3 0,-3-3 0,12 18 0,-6-14 0,6 21 0,-11-24 0,3 19 0,4 14 0,-3-7 0,-3 7 0,3-8 0,3 6 0,-4-7 0,-8 6 0,4-11 0,-5 4 0,3-21 0,-2-2 0,1-10 0,-2 5 0,0-7 0,0 22 0,0-12 0,0 14 0,0-6 0,0-16 0,0 11 0,0-9 0,0 11 0,0-7 0,0 8 0,0-16 0,0 0 0,0-4 0</inkml:trace>
  <inkml:trace contextRef="#ctx0" brushRef="#br0" timeOffset="50333">22027 703 24575,'0'35'0,"0"1"0,0-7 0,0 2 0,0 17 0,0-1 0,0 1 0,0 8 0,0-14 0,0 11 0,0 0 0,0-3 0,0-19 0,0 0 0,0 19 0,0 7 0,0-1 0,0-8 0,-3-7 0,1-1 0,0-6 0,-7 3 0,4 1 0,1-12 0,-4 1 0,7-13 0,-3 3 0,4-10 0,0-1 0,0 1 0,0-1 0,-3 1 0,2-1 0,-2-2 0,3-1 0</inkml:trace>
  <inkml:trace contextRef="#ctx0" brushRef="#br0" timeOffset="52554">22772 728 24575,'0'32'0,"0"-15"0,0 31 0,0-16 0,0 6 0,0-5 0,0-16 0,0 15 0,0-11 0,0 5 0,0-9 0,4 7 0,-3-4 0,3 9 0,-1-1 0,-2-12 0,2 11 0,-3-19 0,0 8 0,0-3 0,0 0 0,0 11 0,0-14 0,0 15 0,0-10 0,0 7 0,0-1 0,0 0 0,0-4 0,0 24 0,0 14 0,0-7 0,0 1 0,0-37 0,0 16 0,0-17 0,0 15 0,0-19 0,0 3 0,0-4 0,0 4 0,0-3 0,0 8 0,0-7 0,0 8 0,0-9 0,0 2 0,0-2 0,0-4 0,0 0 0</inkml:trace>
  <inkml:trace contextRef="#ctx0" brushRef="#br0" timeOffset="54726">22110 1277 24575,'31'0'0,"-7"0"0,17 0 0,-27 0 0,28 0 0,-21 0 0,-2 0 0,2 0 0,-10 0 0,-1 0 0,-3 0 0,8 0 0,3 0 0,12 0 0,-3 0 0,2 0 0,-16 0 0,-1 0 0,-5 0 0,-1 0 0,1 0 0,5 0 0,-4 0 0,4 0 0,-5 0 0,0 0 0,-1 0 0,1 0 0,-1 0 0,4 0 0,-3 0 0,2 0 0,-2 0 0,-1 0 0,1 0 0,2 0 0,-1 0 0,1 0 0,-2 0 0,-1 0 0,1 3 0,-1 0 0,1 1 0,-1-1 0,4-3 0,-3 0 0,-1 3 0,-3-3 0,-3 3 0</inkml:trace>
  <inkml:trace contextRef="#ctx0" brushRef="#br0" timeOffset="57751">23039 1296 24575,'55'0'0,"-20"0"0,3-2 0,4-1 0,-7 0 0,-1 0 0,16-3 0,7 1 0,-41 2 0,-1-1 0,-5-3 0,0 1 0,4-9 0,7 0 0,3-14 0,17-5 0,-15 1 0,3 9 0,-16 8 0,-9 7 0,-1 1 0,-3-4 0,0-2 0,0 2 0,0-6 0,0 8 0,0 0 0,0 4 0,0-1 0,-3 0 0,-1 4 0,-2-3 0,-15-2 0,11 1 0,-21-8 0,17 10 0,-10-5 0,-2 1 0,11 3 0,-9-6 0,8 11 0,-3-7 0,4 7 0,-5-3 0,6 4 0,-1 0 0,3 0 0,-9 0 0,10 3 0,-16 6 0,22-1 0,-7 4 0,9-5 0,-16 11 0,4-3 0,-5 9 0,-1-2 0,11-8 0,-6 1 0,6 0 0,5-7 0,-5 7 0,10-9 0,-6 10 0,5-8 0,-2 10 0,3-10 0,0 1 0,0 1 0,0-3 0,0 2 0,0 6 0,0-2 0,-3 3 0,2 0 0,-2-3 0,3 5 0,-5 7 0,4-6 0,-9 36 0,9-29 0,-4 29 0,5-20 0,-4-6 0,3 4 0,-3 4 0,4-15 0,0 15 0,0-16 0,0-3 0,0-2 0,0 8 0,0-9 0,3 6 0,1-5 0,7 0 0,-5-3 0,3 2 0,-2-6 0,0-5 0,6 5 0,7-4 0,-3 3 0,4-1 0,3-2 0,-14 1 0,10-5 0,-9 2 0,-3-3 0,6 0 0,10 0 0,-2 0 0,6 0 0,-5 0 0,-12 0 0,9 0 0,7-5 0,5-15 0,11 5 0,2-22 0,-2 13 0,-6-5 0,-4 9 0,-15 5 0,-2 7 0,-6-2 0,-1 7 0,-8-3 0,5 2 0,0-5 0,1 1 0,10-12 0,-5 3 0,2-3 0,-3 5 0,-1 1 0,3 4 0,-1-9 0,0 10 0,4-4 0,-8 6 0,7-1 0,-9 5 0,-2 0 0,-1 3 0</inkml:trace>
  <inkml:trace contextRef="#ctx0" brushRef="#br0" timeOffset="62646">16500 2201 24575,'27'0'0,"28"4"0,-23 2 0,6 3 0,4 1 0,2-3 0,0 0 0,-1 5 0,3-1 0,-3-7 0,2-3 0,0 2-1122,-4 2 1,-1 0 0,0-1 1121,17-3 0,-1 0 0,1 2 0,2 1-6,-13-2 0,2 0 0,-2 0 6,14 2 0,-1 1 0,-14-3 0,2 1 0,-4-1 0,3 2 0,-2 0 0,-5-2 0,1 2 0,1-1 0,3 1 0,11 4 0,-1 0 0,-18-2 0,4 1 0,-1-2 0,10 0 0,7 1 0,2 0 0,0-1 0,-4 0 0,-7-1-1592,7 0 0,-7 0 0,8 0 1592,-8-1 0,5 1 0,5 1 0,2-1 0,1 0 0,-2 0 0,-2-2 0,0-1 0,1-1 0,-1 0 0,-1-1 0,-2 1 0,-2 0 0,7 2 0,-5 1 0,2 0 0,7 1 0,-15-2 0,6 0 0,4 0 0,1 0 0,1 0 0,0 1 0,-4-1 0,-4 0 0,-6 1 0,8 1 0,-8-1 0,-1 1 0,5 1 0,0-1 0,5 0 0,2 1 0,-2-1 0,-4 0 0,-8 0-60,6 1 0,-4-1 60,-3 0 0,3-1 0,0 0-288,4 0 1,2 0 0,-3-2 287,7 0 0,1-2 0,1 1 0,4 0 0,1 0-529,-9 0 0,2 0 0,-1 0 0,1 0 529,-4 0 0,0 0 0,1 0 0,1 0 0,-4 0 0,1 0 0,1 0 0,2 0 0,4 0 0,-5 0 0,5 0 0,2 0 0,3 0 0,-1 0 0,-2 0 0,-2 0 0,-4 0-133,5 0 0,-6 1 0,-1-1 1,2 0-1,5-1 133,-5 0 0,4 0 0,4 0 0,1-1 0,-1 0 0,0 0 0,-4 1 0,-4 0 0,4 0 0,-2 1 0,-4 1 0,0-2 0,-1-1-487,7-3 0,-2-1 1,0 0-1,-1 1 487,-2 4 0,-1 0 0,0 2 0,0-2 51,3-2 1,0 0-1,-2 0 1,-4 1-52,12 2 0,-2 0 0,-12 0 0,2 0 0,-6 0 0,17 0 1564,-1 0-1564,-24-4 2076,-2 2 0,1 0-2076,6-7 6209,-6 4-6209,1 1 1736,-7 4-1736,-7 0 0,7 0 0,-22 0 0,-10 0 0,-2 0 0,-16 0 0,-14-4 0,7-2 0,-1 0 0,-1-1 0,1 1 0,-1 0 0,-4-1 0,-14-2 0,-8-2 0,0 1 0,4 3 0,0 1 0,-2-1-934,7-1 0,-1-1 0,0 0 0,2 1 934,-6-1 0,3 1 0,5 2 0,8 1 0,-2 1-355,-14-4 1,-8-2-1,4 1 355,15 3 0,3 0 0,-3 0 0,-1 1 0,-3-1 0,0 1 0,6-1 0,-6-5 0,3 2 0,-6 5 0,0 0 0,1-3 0,1 0 0,5 2 0,-2 1 0,-1 1 0,-4 1 0,7 1 0,-15 1 0,8 0 0,-7 0 0,4 0 0,-3 0 0,2 0 0,14 0 0,1 0 0,-2 0 0,-5 1 0,-3 0 0,-2 2 0,0 0 0,3 2 0,-1 1 0,0 1 0,0 0 0,-3-1 0,0 2 0,-1-1 0,0 1 0,-2 0 0,-2 1 0,1-1 0,1 0-515,7-3 0,0-1 0,3 0 0,3 0 515,-12 3 0,6-1 0,10-5 0,0 0-434,-7 2 1,-1 0 433,10-3 0,-1 0 0,-6 0 0,-2 0 1422,-9 0 1,1 0-1423,17 0 0,0 0 0,-12 0 0,4 0 0,5 0 1059,7 0-1059,-27 0 0,11 0 1259,15 0 1,3 0-1260,-3 0 0,-8 0 0,6 0 1304,1 0-1304,-12 0 0,17 0 0,-19 0 0,16 0 0,-2 0 0,-2 0 0,-2 0 0,-3 0 0,-1 0-209,-1 0 0,-2 0 209,-6 0 0,0 0-1228,7 0 0,1 0 1228,-8 0 0,-1 0 0,-4 0 0,-1 0-7,3-1 1,-4 2 6,16 1 0,-5 2 0,0 0 0,1 0 0,-11-1 0,2-1 0,2 2-666,6 3 1,2 1 0,2-1 665,-11-3 0,7 0 324,-7 8-324,15-11 0,-1-1 1111,3 6 0,0-1-1111,-13-1 0,2-1 0,12 0 0,0 0 0,-18 0 0,1-1 0,21-2 0,2 0-277,-12 0 1,1 0 276,-11 0 0,17 0 2251,-16 0-2251,2 0 0,0 0 0,-9 0-363,4 0 1,3 0 362,16 0-102,3 0 1,-1 0 101,-6 0 0,-19 0 0,26 0 0,-11 0 0,-1 0 0,-4 0 0,16 0 0,0 0-426,-25 3 1,1 1 425,23-4 0,-1 2 0,-23 7 0,-1 1 0,19-8 0,2-1 0,-11 5 0,4 0-172,1-6 172,22 0 678,2 0-678,17-3 200,0 0-200,6-1 1516,0-2-1516,4 5 196,-1-2-196,14-1 0,-11 3 0,16-3 0,-12 0 0,20 3 0,5-3 0,-1 4 0,3 0 0,-5 0 0,4 0 0,6 0 0,9 0 0,2 0 0,-4 0-1409,1 0 0,-2 0 1,4 0 1408,-9 0 0,4 0 0,2 0 0,0 0 0,0 0 0,1 0 0,1 0 0,0 0 0,-2 0 0,-4 0 0,6 0 0,-4 0 0,3 0 0,2 0 0,4 0 0,-2 0 0,-10 0 0,-9 0 0,-4 0 0,11 0 0,-3 0 0,5 0 0,2 0 0,-1 0 0,-18 0 0,2 0 0,6 0 0,0 0-392,-2 0 1,0 0 391,-2 0 0,-2 0 0,23 0 0,-4 0 0,1 0 0,5 0 0,-8 0 0,3 0 0,-10 0 0,-3 0 0,-8 0 0,1 0 859,10 0 1,6 0-1,-7 0-859,14 0 0,-5 1 0,4-2 0,1-2 0,-1-1 0,-14 0 0,1 0 0,-1 2 0,4-1 0,-2 0 0,6-4 0,-3 1 0,-8 1 0,1 2 0,13-2 0,-1 1 0,8-2 0,-10 3 0,5-1 0,-1-2 0,0 1 0,-4 0 0,4 0 0,-7 2 0,7 1 0,-2-1 0,-6 2 0,-5 1 0,0 0 0,10 0 0,6 0 0,-9 0 0,7 0 0,-8 0 0,-3 0 0,-15 0 0,-3 0 914,16 0-914,-9 0 1517,18 0-1517,9 0 0,-9 0 0,-15 0 0,1 0 0,5 0 0,-1 0 0,-8 0 0,-1 0-259,10 0 1,-1 0 258,15 0 0,-8 0 0,-3 0 0,15 0 0,-9-6 0,-11 2 0,5-1 0,-5 0 0,3 0 0,1-1 0,4 0 0,2 0 0,5 0-566,-2 1 1,5 1 0,4 0 0,-1 0-1,-3 0 566,3-1 0,-2 0 0,0-1 0,0 2-726,2 0 1,1 1 0,-1 0-1,-6 1 726,-5-2 0,-5 1 0,-3 1 184,3 2 1,-5 0-185,15 0 0,-3 0 0,-27 0 2408,-14 0-2408,1 0 3469,-3 0-3469,2 0 0,1 0 0,2 0 0,4 0 0,9 0 0,1 0 0,5 0 0,6 0 0,1 0 0,4 0 0,0 0 0,-3 0 0,1 0 0,2 0 0,7 0 0,4 0 0,0 0 0,-4 0-721,-7 0 0,-2 0 0,-1 0 721,3 0 0,0 0 0,-3 0 0,-4 0 0,-3 0 0,20 0 0,-17 0 0,4 0 0,-25 3 0,-7-2 0,-3-6 0,-2 3 0,-2-6 0</inkml:trace>
  <inkml:trace contextRef="#ctx0" brushRef="#br0" timeOffset="73619">13750 7490 24575,'18'0'0,"-6"0"0,6 0 0,-1 0 0,18 0 0,-9 0 0,9 0 0,-21 0 0,-4 0 0,0 0 0,3 0 0,0 0 0,-2 0 0,1 0 0,-3 0 0,-1 0 0,7 0 0,-19 0 0,-28-9 0,-3-1 0,6 2 0,1 0 0,0-1 0,-13-8 0,19 10 0,-11-6 0,15 5 0,5 4 0,1-1 0,6-1 0,-1 6 0,3-6 0,-2 2 0,14 0 0,-3 1 0,9 3 0,3 0 0,-9 0 0,7 0 0,-9 0 0,9 0 0,-4 0 0,4 0 0,0 0 0,8 0 0,-2 0 0,22 4 0,-14-3 0,13 3 0,0 0 0,-6-3 0,-1 3 0,-14-4 0,-4 3 0,-9-2 0,4 2 0,-5-3 0,-1 0 0,-2 3 0,-1 0 0,-3 7 0,0-3 0,-3 2 0,-17-5 0,-3-1 0,-8-3 0,5 0 0,8 0 0,4 0 0,5 3 0,6 0 0,3 1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7:47:05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16601 9231 24575,'-39'-23'0,"0"0"0,10 4 0,-16-9 0,-2-1 0,6 3 0,2 1 0,-3-1 0,9 2 0,9-10 0,0 3 0,-2-20 0,15 18 0,2-5 0,2-2 0,3-3 0,-1 0-1047,1 2 1,-1 1-1,2-1 1047,2-7 0,2-2 0,-1-3 0,0 1 0,0-4 0,0 0 0,0 3-431,0-1 0,-1 2 1,2-3 430,1-2 0,2-3 0,-1-1 0,1 5-81,1-2 0,-1 4 0,2 6 81,2 1 0,0 5 0,-2-1 0,-1 9 0,-5 19 0,0 6 2861,0 1-2861,0-1 1504,0 2-1504,0 1 310,0-1-310,-4-19 0,-4 7 0,2-8 0,-4 9 0,7 11 0,-4-3 0,3 4 0,-2-4 0,-3-3 0,4 2 0,-8-7 0,9 5 0,-9-16 0,8-16 0,-2 10 0,7-14 0,0 29 0,0-27 0,0 10 0,0-1 0,0 8 0,0 0 0,-3-25 0,6-3 0,14 6 0,4 2 0,-7 2 0,3-1 0,6 3 0,5-3 0,-3 8 0,-5 11 0,-1 3 0,10-13 0,-3 6 0,-9 12 0,12 5 0,-21 11 0,3 5 0,1-2 0,18 3 0,-7 0 0,19 0 0,-7-1 0,2 2 0,-1 8 0,1 1 0,11-6 0,-1 2-472,-8 10 1,-4 0 471,20-1 0,-11 1 0,11 7 0,1-1 0,-9-3 0,-5-6 0,-1 1-533,6 4 0,9 5 0,-1-1 1,-13-6 532,4-1 0,-1 8 0,-7-10 0,0 1 0,5 10 0,8-1 0,4 1 0,-20-5 0,-2-1 0,1 0 0,-2-1 0,11 7 839,-34-17-839,-1-4 2235,1 3-2235,-5-2 0,-2 2 0,-2 1 0,0-1 0,0 1 0,-7 0 0,-1 0 0,-8 4 0,6-4 0,1 2 0,2-2 0,-3 5 0,3-4 0,0 4 0,-1 1 0,6-5 0,-8 20 0,5-13 0,0 21 0,-4-9 0,8 7 0,-9 14 0,9-10 0,-9 11 0,8 0 0,-3-19 0,5 17 0,0-19 0,0-1 0,0-2 0,0 12 0,0 12 0,0 1 0,0-4 0,0-21 0,0 6 0,0 2 0,0 13 0,0 0 0,0 4 0,0-8 0,0-2 0,0-4 0,0 0 0,0 3 0,0 0 0,0-3 0,0-2 0,0 24 0,0-19 0,0-2 0,0 2 0,0 1 0,0-15 0,0-5 0,0 13 0,0 1 0,0 18 0,0-14 0,0 9 0,-8-17 0,-2-2 0,3 1 0,-16 26 0,16-45 0,0 6 0,3-6 0,-2-1 0,3-2 0,-10 8 0,5-3 0,-6 9 0,7-6 0,-2 3 0,0 0 0,-4 8 0,-3 0 0,-7 18 0,-4 0 0,13-17 0,0 0 0,-13 17 0,0 7 0,5-22 0,3 4 0,-1-7 0,4-6 0,-1 1 0,4-9 0,7-5 0,-1-1 0,-3 4 0,-13 1 0,-11 8 0,-6-4 0,-3 3 0,-6-7 0,-3 6 0,-1-5 0,4-1 0,15-6 0,3-2 0,1-2 0,-7 0 0,-14 3 0,35-4 0,7 0 0,2 0 0,-5-3 0,4 0 0,-5-4 0,4-3 0,1 6 0,2-5 0,0 6 0,2-4 0,1 0 0,-3 1 0,2-4 0,-6 3 0,3-3 0,-3 4 0,-4-20 0,4 10 0,-4-11 0,9 11 0,-6-8 0,9 8 0,-9-6 0,10 15 0,-2 1 0,3 2 0,0 1 0</inkml:trace>
  <inkml:trace contextRef="#ctx0" brushRef="#br0" timeOffset="26019">17803 9004 24575,'49'0'0,"0"0"0,5 0 0,4-1 0,2 2 0,-23 1 0,-4 1 0,24 2 0,2 4 0,-27-4 0,-14-3 0,-9-2 0,-2 0 0,2 0 0,-2 0 0,3 0 0,49 0 0,-28 0 0,5 0 0,2 0 0,-4 0 0,-4 0 0,4 0 0,-1 0 0,-4 0 0,-14 0 0,9 0 0,2 0 0,-10 0 0,9 0 0,-9 0 0,-5 0 0,5 0 0,-6 0 0,-4 0 0,4 0 0,-3 0 0,-1 6 0,-9-1 0,-17 1 0,-14-3 0,1-3 0,-8 0 0,14 0 0,-7 0 0,-1 0 0,1 0 0,2 0 0,-1 0 0,-1 0 0,-17 0 0,39 0 0,5 0 0,-2 0 0,2 0 0,-3 0 0,3 0 0,-4 0 0,-5 0 0,-18 0 0,-12 0 0,-9 0 0,3 0 0,14 0 0,0 0 0,-14 0-266,13 0 1,-1 0 265,-5 5 0,-4-2 0,0 0 0,1 4 0,5-4 0,5-1 0,17-2 0,9 0 0,6 0 0,5 0 531,41 7-531,-19-5 0,32 6 0,-20-4 0,-11-3 0,21 1 0,1 0 0,-12-2 0,2 0 0,3 0 0,12 0 0,-17 0 0,26 0 0,-17 0 0,0 0 0,-10 0 0,-1 0 0,13 0 0,0 0 0,15 0 0,-26 0 0,-3 0 0,-15 3 0,-4-2 0,0 2 0,0 0 0,-1-3 0,-2 3 0,-3 0 0,1-2 0,-4 5 0,5-6 0,-5 6 0,5-2 0,-3-1 0,4 0 0,-1 0 0,1-2 0,-4 2 0,0-3 0</inkml:trace>
  <inkml:trace contextRef="#ctx0" brushRef="#br0" timeOffset="34236">18111 5852 24575,'-3'46'0,"1"0"0,1-12 0,0-2 0,-1 5 0,-1-3 0,3 6 0,0-23 0,0 0 0,0-8 0,0 4 0,0 8 0,0 6 0,0-6 0,0-2 0,0-4 0,0-4 0,0 4 0,0-5 0,0-4 0,3 7 0,1-5 0,5 7 0,1-5 0,1 0 0,3 5 0,3 5 0,-1-2 0,1 2 0,-8-10 0,0-1 0,-1-5 0,1 2 0,-2-6 0,5 0 0,-4 0 0,4 0 0,-5 0 0,-1 0 0,1 0 0,-1-3 0,1 2 0,-1-1 0,1 2 0,0-3 0,-1 2 0,-2-5 0,2 5 0,-3-2 0,4 3 0,-4 0 0,0 0 0</inkml:trace>
  <inkml:trace contextRef="#ctx0" brushRef="#br0" timeOffset="35743">17934 6181 24575,'23'0'0,"-1"0"0,9 0 0,1 0 0,-13 0 0,31 0 0,-19 0 0,13 0 0,-8-4 0,-16 3 0,9-3 0,-2 4 0,-11 0 0,4 0 0,-10 0 0,-3 0 0,2 0 0,-5 0 0,-1 0 0</inkml:trace>
  <inkml:trace contextRef="#ctx0" brushRef="#br0" timeOffset="38469">18367 6172 24575,'3'13'0,"3"3"0,1-2 0,3-1 0,-6-4 0,1-2 0,-1 2 0,3 1 0,-1 1 0,-2-2 0,1-3 0,-4 4 0,5 0 0,-2 0 0,-1 0 0,3-4 0,-2 1 0,2-4 0,1 0 0,-1 0 0,12 1 0,4 3 0,3 1 0,1 1 0,-2-1 0,-7-4 0,1-1 0,-9-3 0,-2 0 0,-1 0 0,1-13 0,-4-10 0,3-6 0,-5 4 0,2 6 0,-3 11 0,0-17 0,0 16 0,0-11 0,0 11 0,0-7 0,0 0 0,0 0 0,0 4 0,0 3 0,0 1 0,0-7 0,0 7 0,-3-2 0,-1 4 0,-2 6 0,2-6 0,-2 5 0,2-5 0,-5 3 0,2-4 0,-3 3 0,-8-2 0,-3 6 0,0-3 0,4 3 0,5-4 0,1 3 0,-9-7 0,8 7 0,-2-3 0,-4 4 0,4 0 0,-8 0 0,10 0 0,2 0 0,1 0 0,1 0 0,-1 0 0,2 3 0,4 0 0,0 4 0,3-1 0,0 1 0,0-1 0,0 1 0,0 0 0,0-1 0,0 1 0,0-1 0,0 1 0,3-4 0,-3 3 0,3-2 0,0 2 0,-2 1 0,2-1 0,-3 1 0,0-1 0,3 7 0,-3-5 0,3 4 0,0-5 0,-2-1 0,2 1 0,0-1 0,-3 1 0,3-1 0,0 1 0,1-4 0,0 0 0,-2-3 0</inkml:trace>
  <inkml:trace contextRef="#ctx0" brushRef="#br0" timeOffset="169862">14279 14207 24575,'-28'-13'0,"0"1"0,-4-4 0,1-3 0,0-1 0,1-2 0,4 2 0,2 2 0,-1 2 0,-1-9 0,3 5 0,-8-15 0,8 11 0,5-1 0,1 7 0,5-12 0,-1-3 0,-9-19 0,7 10 0,2-1 0,6 13 0,2 0 0,-1-5 0,1 0 0,-1-14 0,0-9 0,-5 9 0,5 3 0,0 2 0,-3 11 0,4 8 0,-4-6 0,0 2 0,-5-22 0,8 8 0,0-2 0,-3 10 0,1-3 0,3-18 0,3-1 0,-2 16 0,1 0 0,3-7 0,0 0 0,0 2 0,0 1 0,0 8 0,0 3 0,0-8 0,0 5 0,6 16 0,-4-4 0,6 12 0,-3 2 0,-1 3 0,8-17 0,-6 2 0,6-4 0,-3 1 0,5-7 0,-3 4 0,3-5 0,7 1 0,3 0 0,8-10 0,6 2 0,0-1 0,-4 4 0,-10 19 0,2 2 0,4 3 0,-1 3 0,6-2 0,22-4 0,-31 9 0,-6 7 0,5-3 0,1 0 0,2-1 0,-1 0 0,-1 2 0,-5-1 0,-3 3 0,3-3 0,-8 4 0,12 0 0,-10 0 0,11 0 0,-13 0 0,27 0 0,-22 0 0,30 5 0,-21 4 0,0 2 0,-1 1 0,-8-3 0,0-4 0,-1 3 0,15 7 0,-8-1 0,3 4 0,-11-2 0,-6-1 0,3 7 0,-1-1 0,0 0 0,1 4 0,-3-5 0,2 6 0,2 7 0,-2-4 0,0 1 0,10 20 0,-10-20 0,-1-2 0,2-2 0,-4 15 0,0-17 0,-4 12 0,-1-12 0,-4-1 0,4 18 0,-3-11 0,2 10 0,-3-6 0,0 17 0,0-12 0,0 8 0,0-28 0,0 22 0,0-19 0,0 11 0,0 1 0,0 6 0,0-2 0,0-6 0,0-8 0,0-1 0,0 5 0,0 5 0,0 1 0,0 10 0,0-1 0,0-8 0,0 0 0,0 1 0,0 10 0,1 4 0,-2 6 0,0-3 0,-2-2 0,2-18 0,-1-1 0,1 10 0,-3-6 0,-6-21 0,4 4 0,-2-4 0,-4 10 0,10-10 0,-9 10 0,3 4 0,-2-9 0,2 4 0,0-8 0,3 3 0,-10 9 0,6 1 0,-9-2 0,10-12 0,-8 5 0,3-7 0,2 3 0,-6 1 0,4-9 0,-13 9 0,7-7 0,-15 7 0,14-7 0,-6-2 0,0 0 0,7-7 0,-23 3 0,12 0 0,-1-3 0,7 3 0,8-4 0,-3 0 0,4 0 0,-5 0 0,9 0 0,-10 0 0,7 0 0,2 0 0,3 0 0,2 0 0,-38 0 0,29 0 0,-35 0 0,36 0 0,-7 0 0,1 0 0,5 0 0,-9 0 0,10 0 0,-10 0 0,12 0 0,-10-3 0,17 2 0,-8-2 0</inkml:trace>
  <inkml:trace contextRef="#ctx0" brushRef="#br0" timeOffset="174519">17266 14091 24575,'-10'-57'0,"0"16"0,0-2 0,3 4 0,0 0 0,-2-8 0,0 2 0,3 14 0,0 2-1222,3-30 1222,-3 29 0,0 0 399,6-21-399,0 22 202,0-4-202,-4 12 0,3-8 0,-3 10 621,4-8-621,-4-5 0,3 10 0,-3-15 0,4 11 0,0 6 0,0-6 0,0 1 0,0 2 0,0-14 0,0 13 0,-4-5 0,3 4 0,-3-2 0,4-21 0,0 1 0,0 18 0,0-3 0,0-18 0,0 0 0,0 18 0,0 0 0,0-15 0,0 3 0,0 10 0,0 1 0,0 5 0,4 0 0,-3 2 0,11-2 0,-10 8 0,9-3 0,-8 9 0,4 6 0,-3-1 0,1 2 0,-1 0 0,0 1 0,4-4 0,-6 3 0,15-24 0,14-5 0,-9 2 0,9 3 0,-14 13 0,-8 9 0,22-14 0,-14 11 0,10 3 0,-7-2 0,-2 10 0,22-8 0,-17 4 0,8-3 0,0 0 0,0 1 0,18-8 0,-15 14 0,7-4 0,-5 0 0,-1 3 0,13-3 0,-24 5 0,17 0 0,-23 0 0,3-4 0,-3 3 0,3-3 0,-3 1 0,15 2 0,-12-3 0,12 0 0,-8 3 0,-6-3 0,16 3 0,1 2 0,1-1 0,-5 1 0,-3 1 0,-5 2 0,-11 4 0,18 13 0,3 3 0,-5-2 0,5 4 0,-4-1 0,-16-7 0,9 14 0,-10-3 0,10 14 0,-8-2 0,3-3 0,-2 4 0,-3-15 0,-1 4 0,0 1 0,2 2 0,-5-5 0,1 0 0,0 11 0,-9-19 0,4 19 0,-1-5 0,1-6 0,0 11 0,-1 1 0,-4-3 0,0-7 0,0 2 0,0 19 0,0-3 0,0 0 0,0-19 0,0 0 0,0 10 0,0-1 0,0 10 0,0-12 0,0 12 0,0 0 0,0-3 0,-4-3 0,3-10 0,-11-7 0,2 9 0,-4-5 0,-7 11 0,9-14 0,-5 1 0,3-3 0,-4 0 0,-7 10 0,2-5 0,-3 10 0,2-6 0,3-5 0,-4 11 0,-1-13 0,2 7 0,2-6 0,-7 12 0,8-11 0,-8 6 0,11-10 0,-6 9 0,12-12 0,-9 11 0,4-7 0,6-6 0,-5 0 0,0 5 0,2-14 0,-8 13 0,-4-10 0,-2 4 0,-6-3 0,-1-6 0,-3-6 0,-3-1 0,-1-2 0,0 0 0,-4 0 0,2 0 0,9 0 0,4 0 0,5 0 0,6 0 0,6 0 0,-6 0 0,-1 0 0,3 0 0,-6-6 0,13 2 0,2-3 0,2 1 0,1-1 0,-1 0 0,3-2 0,1 2 0,0 0 0,0 1 0,-4-4 0,0 3 0,4-3 0,-12-5 0,9 6 0,-14-7 0,8 1 0,-1 5 0,6-9 0,1 8 0,2-8 0,0 8 0,2-1 0,2 5 0,0 1 0,0-1 0,0 1 0,0-1 0,-6-3 0,-5 0 0,3 0 0,-3 3 0,-2-8 0,4 10 0,-9-11 0,10 10 0,-1-4 0,2 3 0,4-3 0,-3 1 0,2 1 0,0-1 0,1 5 0,3 1 0</inkml:trace>
  <inkml:trace contextRef="#ctx0" brushRef="#br0" timeOffset="178410">9994 14385 24575,'53'0'0,"5"0"0,-28 0 0,0 0 0,7 0 0,0 0 0,-5 0 0,0 0 0,1 0 0,1 0 0,-4-3 0,0 0 0,2 2 0,0 0 0,5-2 0,-2 0 0,16 3 0,-6-2 0,1-2 0,9-4 0,-9 5 0,2-1 0,-3-3 0,0 1 0,4 1 0,1 1-675,6-1 1,-1 1 674,-10 0 0,3 1 0,1 2 0,4 1 0,-5 1 0,-10-1 0,-1 0 0,6 0 0,4 0 0,-7 0 0,12 0-367,-19 0 0,0 0 367,18 0 0,-19 0 0,0 0 0,16-5 0,-10 3 0,11-3 0,-17 5 0,0 0 0,9 0 0,-5-3 0,1 0 0,14 2 0,5-5 0,-1 5 0,1 2 0,-15-1 0,1 0 0,-2 0 0,4 0 0,-4 0 0,-2 0 0,-3 0 0,18 0 0,-12 0 0,-14 0 0,16 0 0,-7 0 1296,-1 0-1296,5 0 0,6 0 0,0 0 0,5 0 393,-16 0 1,3 0-394,-4 0 0,0 0 0,13 0 0,1 0 0,-11 0 0,-2 0 0,16-5 0,-8 3 0,6-8 0,-12 9 0,12-4 0,-15 0 0,-7 4 0,10-4 0,3 0 0,13-2 0,-11 4 0,-2 0 0,2-2 0,-11 2 0,0 1 0,18-4 0,-1 3 0,2-1 0,-9-1 0,-1 0 0,-5 2 0,0 0 0,-2 0 0,1 0 0,0-3 0,2 1 0,19 1 0,1 1 0,-15-3 0,0 0 0,11 2 0,-1 1 0,-17-2 0,-2 0 0,19 4 0,-14-4 0,-3 0 0,-5 4 0,4-4 0,7 5 0,7 0 0,6-5 0,-2 3 0,8-3 0,-20 0 0,19 4 0,-15-4 0,9 5 0,-6 0 0,13-6 0,-23 4 0,16-4 0,-16 6 0,16 0 0,-6 0 0,8 0 0,-16 0 0,3 0 0,5 0 0,4 0 0,5 0 0,6 0 0,-5 0 0,0 0 0,-1 0-263,-8 0 0,1 0 0,-4 0 263,-3 0 0,-3 0 0,-8 0 0,0 0 0,10 0 0,-1 0 0,16 0 0,-21 0 0,1 0 0,6 0 0,1 0 0,-4 0 0,0 0 0,-1 0 0,4 0 0,3 0 0,4 0 0,-1 0 0,8 0 0,1 0-710,1 0 1,4 0-1,-7 0 710,-9 2 0,-3 1-316,5 0 1,-2 0 315,4 10-103,-12-7 0,1-1 103,9 8 0,-5-7 0,-10 4 0,2-4 0,-5 0 2027,11-1-2027,-21-5 1478,6 0-1478,15 0 0,-2 0 0,-8 0 0,1 0 0,13 0 250,-1 0-250,-7 0 0,1 0 0,6 0 0,-2 0 0,1 0 0,9 0 0,5 6 0,-5-4 0,-17 3 0,-1 1 0,7-5 0,18 4 0,-24-5 0,1 3 0,2-1 0,14-1 0,-14 2 0,0-1 0,20 2 0,-26-3 0,1 3 0,0 0 0,-6 1 0,15 0 0,-20-1 0,-5-1 0,4-2 0,-9 2 0,4-3 0,-6 0 0,-2 0 0,3 0 0,-1 0 0,-4 2 0,3-1 0,-4 2 0,0-3 0,-1 0 0</inkml:trace>
  <inkml:trace contextRef="#ctx0" brushRef="#br0" timeOffset="182955">15559 14061 24575,'0'15'0,"-11"2"0,0 13 0,-7-7 0,1 3 0,1-2 0,2-5 0,-3 10 0,9-14 0,-3 7 0,-13 14 0,1 3 0,-4 6 0,4-12 0,9-7 0,-4 2 0,4-1 0,3-6 0,3-2 0,4-5 0,-2 1 0,3-3 0,-4 3 0,3-6 0,2 6 0,4-14 0,21-13 0,-12 3 0,19-6 0,-13 7 0,10 0 0,-3 1 0,-3-2 0,-1 8 0,-12-5 0,7 6 0,8-3 0,-13 3 0,14 0 0,-9 0 0,-6 0 0,6 0 0,-6 0 0,-2 0 0,3 0 0,-1 0 0,2 0 0,-1 0 0,-1 0 0,1 0 0,-3 0 0,2 0 0,4 0 0,-5 0 0,4 0 0,-6 0 0,4 0 0,-3 0 0,3 0 0,-1 0 0,-2 3 0,6 0 0,-3 1 0,0 2 0,-1-6 0,7 6 0,-2-2 0,3-1 0,-5 3 0,-5-5 0,5 5 0,-4-3 0,4 1 0,-5-1 0,-4-6 0,0-6 0,-3 1 0,-7-22 0,3 19 0,-7-15 0,-4 11 0,9 6 0,-9-3 0,9 6 0,-2 2 0,-4-6 0,7 3 0,-3 0 0,7 2 0,-8-2 0,5 3 0,-3-5 0,1 5 0,2-3 0,1 1 0,0-1 0,0-2 0,2 1 0,-2-1 0,3 2 0,-3-2 0,2-8 0,-4 6 0,4-8 0,-2 12 0,3-6 0,0 6 0,0-2 0,-3 2 0,2 0 0,-2 1 0,0-1 0,3-2 0,-6 1 0,5-1 0,-5 2 0,5 0 0,-2 1 0,1 2 0,1-5 0,-5 2 0,2-6 0,-2 2 0,-1-4 0,3 7 0,-2-8 0,3 9 0,-4-5 0,4 4 0,-3 2 0,2 0 0,-6-1 0,6 0 0,-5-3 0,8 4 0,-4 2 0,4-2 0,-5 2 0,2-2 0,-2-4 0,2 3 0,-2-3 0,5 10 0,-2-3 0,3 6 0</inkml:trace>
  <inkml:trace contextRef="#ctx0" brushRef="#br0" timeOffset="194376">10042 14158 24575,'49'0'0,"-16"0"0,25 0 0,-31-4 0,13-2 0,-18 1 0,11 0 0,0-1 0,4 1 0,0-1 0,-4 2 0,9 4 0,-11 0 0,16 0 0,-21 0 0,2 0 0,-1 0 0,7 0 0,1 0 0,14 0 0,-12 0 0,4 0 0,1 0 0,9 0 0,-12 1 0,1-2 0,-8-2 0,2-1 0,12 4 0,1-2 0,-10-4 0,1-1-921,13 6 1,-1 1 920,7-7 0,-12 4 0,1 0 0,-13 3 0,0-1 0,8-2 0,-2 0 0,12-2 0,7 3 0,-18-1 0,4-1 0,-2 1 0,-3 3 0,2-1 0,10-2 0,7-1 0,-4 1 0,6 3 0,-4-1 0,1-4 0,0-1 0,-14 3 0,1 1 0,-4 0 622,-1-1 0,-4-1-622,-5-2 0,0 2 0,28 2 0,-5-3 0,-8 5 0,2-5 0,-12 4 0,1-8 0,-1 8 597,-2-3-597,-6 0 0,0 3 0,-1-3 0,3 4 0,-6 0 0,6 0 0,-8 0 0,0 0 0,-3 0 0,3 0 0,7 0 0,-12 0 0,11 0 0,-19 0 0,11 0 0,-2 0 0,-1 0 0,4 0 0,-13 0 0,30 0 0,-16 0 0,12 0 0,-18 0 0,-2 0 0,-5 0 0,4 3 0,-3-2 0,-1 2 0,1 0 0,-2-3 0,-1 3 0,-2 0 0,2-2 0,-3 2 0,4-3 0,5 3 0,-4 0 0,4 1 0,-5 2 0,0-5 0,-1 1 0,-2 1 0,1-2 0,-4 2 0,2-3 0</inkml:trace>
  <inkml:trace contextRef="#ctx0" brushRef="#br0" timeOffset="200190">10050 14286 24575,'43'0'0,"-16"0"0,6 0 0,1 0 0,9 4 0,2-3 0,-11 3 0,14 1 0,6-4 0,-10 4 0,1 1 0,-7-2 0,-1 0 0,-2 0 0,0-1 0,-1 0 0,-1 0 0,-1 0 0,-1-1 0,1-1 0,0 0 0,17 4 0,-9-5 0,-11 0 0,13 0 0,-8 0 0,-1 0 0,18 0 0,5 0 0,-18 0 0,0 0-942,2 0 0,4 0 0,-6 0 942,-7-1 0,-2 2-90,6 1 1,-2 2 89,7-3 0,18 5 0,-32-2 0,6-3 0,25 3 0,-16 1 0,-8-4 0,-2-1 0,3 5 0,9-5 0,-3 0 0,1 0 0,14 0 0,-7 0 0,-2 0 0,-8 0 0,-5 0 0,0 0 0,4 0 2797,6 0-2797,-7 0 0,-2 0 0,-5 0 0,3 0 0,-1 0 208,-13 0-208,18 0 0,-13 0 0,36 0 0,-28 0 0,1-1 0,1-2 0,-2-2 0,16 0 0,-27-3 0,5 7 0,8-8 0,-12 4 0,12-1 0,0-2 0,-4 7 0,6-7 0,-9 7 0,-8-3 0,7 4 0,-5 0 0,6 0 0,12 0 0,-15 0 0,23 0 0,-16 0 0,0 0 0,-2 0 0,-7 0 0,0 0 0,-8-3 0,7 3 0,-12-3 0,6 3 0,-7 0 0,13-3 0,29-5 0,-17 4 0,1-2 0,-3 2 0,-14 3 0,6-2 0,-15 3 0,-30 0 0,-13-4 0,-14-5 0,-9-2 0,29-2 0,-3 3 0,-22-10 0,12 12 0,10-2 0,-1 0 0,-9 4 0,17-1 0,-5 0 0,-2 0 0,-1 5 0,-24-7 0,18 9 0,11 0 0,-12 0 0,5 0 0,0 0 0,-16 0 0,14 1 0,2-2 0,2-3 0,-22-1 0,23 0 0,-17-3 0,24 7 0,-30-7 0,22 7 0,3 0 0,-3-2 0,1 0 0,-1 0 0,-4 2 0,0 1 0,-5-3 0,1 0 0,2 2 0,1 2 0,8-1 0,1 0 0,-26 0 0,5 0 0,10 0 0,1 0 0,-4 0 0,8 0 0,0 0 0,3 0 0,-16 0 0,11 0 0,-11 0 0,0 0 0,3 0 0,-12 0 0,-2 0 0,21 0 0,-17 0 0,20 0 0,-1 0 0,-3 0 0,20 4 0,-28 6 0,17 1 0,-18-1 0,22-1 0,-4-2 0,-1 0 0,-4 4 0,3-2 0,1 1 0,5-1 0,-13 6 0,18-5 0,-18 5 0,13-6 0,-16 5 0,18-9 0,-16 9 0,31-12 0,-16 7 0,18-8 0,-22 11 0,14-6 0,-11 3 0,7-1 0,9-7 0,-5 3 0,7-4 0,-1 3 0,-2-3 0,1 6 0,-8-1 0,10-1 0,-6 2 0,-7 2 0,8-3 0,-14 5 0,15-9 0,9 3 0,8-4 0,7 0 0,6 0 0,-9 0 0,25-2 0,9-2 0,16 3 0,-14-4 0,6 0 0,-4 0-684,1 4 0,-3 0 684,5-3 0,-1 0 0,-9 4 0,-1 0 0,7 0 0,-2 0 0,-11 0 0,0 0 0,7 0 0,-5 0 0,-7 0 0,13 0 0,-19 0 0,27 0 0,-10 0 1368,6 0-1368,0 0 0,4 0 0,-9 0 0,1 0-788,10 0 1,0 0 787,-10 0 0,-1 0 0,0 0 0,1 0 0,-5 0 0,2 0-413,16 3 1,0 0 412,-17-3 0,-1 2 0,14 6 0,-4 1 0,4-6 0,-20 4 0,1 2 0,19-3 0,-18 0 0,1-1 0,-1-1 1506,-7-3-1506,24 3 894,-14-4-894,17 0 0,-5 0 0,2 0 0,1 0 0,4 0 0,0 0 0,-12 0 0,6 0 0,-16 0 0,10 0 0,-1 0 0,-11 0 0,6 0 0,-3 0 0,-12 0 0,1 0 0,-2 0 0,-5 0 0,2 0 0,6 0 0,-13 0 0,13 0 0,-6 0 0,6 0 0,-1 0 0,-5 0 0,24 0 0,-21 0 0,22 0 0,0 0 0,-18 0 0,18 0 0,-15 0 0,-7 0 0,18-3 0,-19 2 0,5-2 0,-13 3 0,-4 0 0,1 0 0,-4 0 0,0 0 0</inkml:trace>
  <inkml:trace contextRef="#ctx0" brushRef="#br0" timeOffset="-196767.73">7746 14209 24575,'11'0'0,"20"0"0,-14 0 0,26 6 0,-30-1 0,8 4 0,-11-3 0,-4 1 0,4 2 0,0 2 0,10 12 0,-8-10 0,4 8 0,-10-15 0,-2 1 0,2-1 0,-3 1 0,10-1 0,-5-2 0,4-1 0,0-3 0,9 0 0,7-5 0,-1-4 0,13-16 0,-18 8 0,17-16 0,-25 23 0,3-5 0,-10 10 0,-1 1 0,1 0 0,-1 1 0,1 3 0,2 3 0,1 15 0,1-9 0,13 42 0,-9-32 0,9 24 0,5-18 0,-18-10 0,13 4 0,-18-12 0,7-3 0,-5-1 0,4-6 0,10-25 0,5-12 0,2 3 0,5-4 0,-2-1 0,-3 2 0,0 0 0,0 0 0,4-3 0,1 0 0,-4 6 0,-7 10 0,-4 4 0,4 0 0,1 4 0,-10 15 0,-9 10 0,1-2 0,-4 11 0,-1-4 0,2 2 0,-3-4 0,3 1 0,1 0 0,3 5 0,3 7 0,2 0 0,0 2 0,-1-3 0,-2-3 0,15 26 0,-12-20 0,12 27 0,-19-37 0,1 6 0,-2-13 0,0 3 0,2-1 0,-3-2 0,4 3 0,2-1 0,1-1 0,0-2 0,0-3 0,-1-3 0,-1 0 0,-2-3 0,1-9 0,-6-4 0,3-6 0,-4 2 0,0-1 0,0 4 0,3 2 0,-3 5 0,6 4 0,-2 2 0,2 1 0,1 3 0,0 0 0,2 0 0,6 19 0,1-7 0,1 17 0,12 5 0,-14-10 0,13 8 0,-17-16 0,-2-7 0,1-2 0,2-4 0,-1 3 0,14 2 0,-15-4 0,10 6 0,-10-6 0,3 2 0,-2-2 0,1-1 0,-5-14 0,-3 5 0,0-8 0,-1 4 0,-2 3 0,2-3 0,0 1 0,0 1 0,1-1 0,-1 2 0,-3-13 0,0 5 0,0-12 0,0 1 0,0 11 0,0-4 0,3 15 0,0 1 0,1 3 0,-1 0 0</inkml:trace>
  <inkml:trace contextRef="#ctx0" brushRef="#br0" timeOffset="-126512.73">8330 16736 24575,'-12'21'0,"-10"1"0,7 0 0,-10-4 0,0 10 0,4-11 0,-2 3 0,0 2 0,-2 1 0,-9 8 0,-3-3 0,15-12 0,-7 9 0,9-13 0,5 6 0,-11 0 0,14-4 0,-5-4 0,14-4 0,-1-3 0,-2 1 0,8-1 0,2-9 0,6 2 0,3-3 0,-3 1 0,11 5 0,-7-1 0,4 2 0,-3 0 0,-5 0 0,5 0 0,-4 0 0,5 0 0,19 2 0,-17 2 0,23 0 0,-28 3 0,9-4 0,0 2 0,-8-2 0,1-3 0,-2 3 0,-5-2 0,10 1 0,-10-2 0,4 0 0,-5 0 0,8 0 0,-3 3 0,4-2 0,-7 2 0,5 1 0,-5-3 0,10 3 0,-3 0 0,0 0 0,5 0 0,-11 2 0,10-2 0,-12-1 0,15 3 0,-12-5 0,7 2 0,-8-3 0,5 0 0,1 3 0,-2 0 0,1 1 0,-5-1 0,-3-3 0,-4 0 0,-3-3 0,-13-7 0,5-1 0,-4 1 0,8 1 0,-2 6 0,-1-7 0,-3 3 0,0-3 0,-3 4 0,6-1 0,-3 0 0,4 1 0,-1-1 0,-2 0 0,4 1 0,-4 2 0,6-2 0,-7 3 0,6-4 0,-5 0 0,5 1 0,1-1 0,-3 1 0,5-1 0,-5 0 0,5 1 0,-2-1 0,0-2 0,3 1 0,-6-1 0,5-1 0,-6-2 0,6 1 0,-7-6 0,1 4 0,2-6 0,-4 6 0,5 1 0,-5 0 0,4 4 0,-4-10 0,8 10 0,-9-12 0,5 8 0,-1-4 0,3 3 0,0 6 0,-1-3 0,1 4 0,-3 2 0,5-2 0,-2 6 0,3-3 0</inkml:trace>
  <inkml:trace contextRef="#ctx0" brushRef="#br0" timeOffset="-121304.73">9303 16702 24575,'50'10'0,"-1"0"0,-18-3 0,-1 1 0,11 5 0,-3 1 0,-4 3 0,0-1 0,0-5 0,5 2 0,-3 1 0,1 1 0,4-2 0,-1-2 0,-8-2 0,0-1 0,4-2 0,0-2 0,15-3 0,-10 1 0,-1 1 0,4-3 0,-9 0 0,5 0 0,-12 0 0,7 0 0,-3 0 0,-13-4 0,29-15 0,-24 2 0,2 0 0,-1 0 0,-9 2 0,22-3 0,-4 6 0,7 7 0,-2-7 0,-14 11 0,-7-3 0,23 4 0,-12 0 0,3 0 0,0 0 0,1 0 0,0 0 0,0 0 0,8 0 0,1 0 0,2 0 0,-1 5 0,-8-4 0,13 8 0,-19-8 0,2-1 0,15 3 0,5-2 0,-5-4 0,4-3 0,-3 1-1244,9 1 1,-1-3 1243,-9-2 0,2-2 0,1-1 0,3-2 0,2-1 0,-6 0 0,-3-2 0,1-1 0,-3 4 0,7-1 0,-1 1 0,-7 2 0,-7 0 0,-1 1-388,23-3 1,-2 1 387,-4 1 0,-8 6 0,-30 2 0,2 4 0,-9 0 2379,-2 3-2379,-1 0 883,-3 4-883,0-1 0,0 1 0,0-1 0,0 1 0,0 0 0,0-1 0,0 1 0,0 2 0,-9 1 0,-4-3 0,-2 2 0,-4-8 0,11 2 0,-9-3 0,2 0 0,-7 0 0,-2 0 0,7 0 0,-3 0 0,8 0 0,-6 0 0,0 0 0,-7-5 0,-25-7 0,15 7 0,0-1 0,2 0 0,0 1 0,-2 2 0,4 2 0,3 1 0,3 0 0,-1 0 0,-1 0 0,-8 0 0,-14 0 0,2 0 0,-4 0 0,10 2 0,-6 2 0,1 1 0,-3 1 0,1 0 0,6-1 0,2 1 0,-2 0-206,-10 0 0,-2-1 1,2 1 205,-8 1 0,4 0 0,18-3 0,-1 0 0,-8-1 0,-3 0 0,6-1 0,-11 4 0,2-3 0,0-1 0,-2 5 0,21-3 0,0 2 0,-17 5 0,5-3 0,1 0 0,-1 5 0,0-4 0,1 0 0,-1 4 0,7-6 0,-7 0 0,4-1 0,5-2 0,1 1 205,-10 1 1,-5 1 0,5-2-206,8-4 0,4-1 0,-23 6 0,9-6 0,32 0 0,4 0 0,5 3 0,5 1 0,7 0 0,0-2 0,4-2 0,-2 0 0,4 0 0,18 0 0,0 0 0,13 0 0,-8-5 0,0 4 0,0-9 0,14 4 0,5-6 0,-15 9 0,1 0 0,16-2 0,3 5 0,-15 0 0,3 0 0,2 0 0,9 0 0,-3 0 0,4 0 0,-3 0 0,-2 0 0,-12 0 0,-1 0 0,17 0 0,1 0 0,-10 0 0,-3 0 0,-12 0 0,-1 0-287,16 0 1,-2 0 286,-1 0 0,0 0 0,0 0 0,9 0 0,-15 0 0,-2 0 0,-5 0 0,-6 0 0,-3 0 0,3 0 0,-5 0 573,4 0-573,-5 0 0,13 0 0,10 0 0,-6 0 0,-4 0 0,0 0 0,-3 0 0,27 8 0,-35-6 0,6 9 0,-3-7 0,-11 0 0,7 0 0,1-1 0,-12-2 0,7 2 0,-16-3 0,-52 0 0,5 0 0,8 0 0,1 0 0,-12 0 0,15 0 0,-1 0 0,-4 0 0,1 0 0,-1 0-482,-2 0 1,0 0 481,3 0 0,-1 0 0,-4 0 0,-4 0 0,2 0 0,-12 0 0,-4 0 0,14-1 0,-4 0 0,-4 1 0,-4 2 0,8 1 0,-7 2 0,-2 2 0,-1 0 0,1-1 0,3 1 0,7-2-1170,-2-1 0,6 0 0,0 0 1,-6 1 1169,2 1 0,-6 1 0,-4 1 0,-1 0 0,3 0 0,4-1 0,7 0 0,-8 1 0,8 0 0,2-1-89,-7-1 0,0 0 89,9-1 0,-2 0 0,11-2 0,10-3 0,-2 0 0,19 0 724,0 0-724,1-3 4851,-12-3-4851,-11-8 245,1 2-245,-27-8 0,25 9 0,-3-3 0,1-1 0,1 2 0,-13-9 0,31 17 0,-2 1 0,12 4 0,0 0 0</inkml:trace>
  <inkml:trace contextRef="#ctx0" brushRef="#br0" timeOffset="-118391.73">7506 16655 24575,'26'0'0,"13"0"0,9 0 0,4 0 0,-9 0 0,1 0-859,8 0 0,-1 0 859,-21 0 0,0 0 0,21 0 0,-1 0 0,8 0 0,-7 0 0,1 0 0,2 0 0,1 0 0,-11 0 0,2 0 0,-14 0 0,-1 0 278,13 0 0,3 0-278,-2 0 0,0 0 0,-2-1 0,1 2-451,5 2 1,-1 0 450,-7-3 0,-4 1 0,9 5 0,3-2 0,3-2 0,5 0 0,-1 1 0,2 0 0,-10-3 0,-3 0 0,-7 0 0,-1 0 0,15 0 0,-2 0 0,7 0 0,-7 0 0,9 0 0,-7 0 0,-12 0 0,-1 0 0,8 0 0,5 0 0,-1 0 0,9-1 0,-2 2 0,-12 2 0,3 0 130,-2-2 0,5-1 1,-3 0-131,8 4 0,-5-1-468,-13-3 1,-2 0 467,1 0 0,0 0 0,-2 0 0,-2 0 0,-4 0 0,0 0 323,5 0 0,0 0-323,-3 0 0,0 0 0,-1 0 0,1 0 0,13 0 0,4 0 0,6 0 0,1 0 0,-7 0 0,1 0 0,-5 0 0,2 0 0,1 0 0,2 0 0,0 0 0,-1 0-577,-5 0 0,-1 0 0,0 0 577,1 0 0,-1 0 0,-1 0 0,11 0 0,-5 0 439,-16 0 0,0 0-439,7 0 0,4 0 0,-5 0 0,15 0-463,-16 0 1,-1 0 462,-2 0 0,0 0 0,-1 0 2152,1 0-2152,15 0 0,-11 0 0,10 0 1587,-14 0-1587,0 0 0,-7 0 0,4 0 0,1 0 0,-5 0 0,4 0 0,1 0 0,-5 0 0,7 0 0,1 0 0,23 0 0,-18 0 0,-8 0 0,3 0 0,6 0 0,3 0 0,8 0 0,1 0-227,-6-1 1,1 2 226,-1 2 0,3 2 0,-7 1-1194,14 3 1194,-1 2 0,1 1 0,0 2 0,-5-6 0,0-1 0,-20-3 0,-1-1 0,8 1 0,-2-2 0,-5-2 0,-6 0 425,-11 0-425,9 0 1222,-13 0-1222,4 0 0,-2 0 0,-3 0 0,-3 3 0,-4-2 0,-3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7:56:37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3761 13001 24575,'35'-4'0,"-1"1"0,10-4 0,6-1 0,-1 0 0,-2 0 0,1 0 0,2 1-2163,0 0 1,3 1-1,1 0 1,-1 1 2162,-8 1 0,-2 1 0,2 1 0,7 0 0,-5 1 0,5 0 0,5 0 0,2 1 0,0-1 0,-2 2 0,-2 0 0,-6 1 0,11 3 0,-6 2 0,0 1 0,8 0 0,-10-2 0,7 1 0,4 0 0,2 0 0,-1 1 0,-4 1 0,-6 1 0,-10 2 0,2 8 0,-9 1 0,1 2 0,13 5 0,1 2 0,-6-2 744,-12-3 1,-4-2-745,-5-5 0,0 0 756,12 10 0,1-1-756,-6-10 0,1 0 0,4 7 0,2-1 0,8-4 0,1-2 0,-11-2 0,2-2 0,14 0 0,1-1-388,-15-2 1,-2-1 387,-2-5 0,-1-1 4438,17 8-4438,-10-10 0,1-1 0,-11 3 0,1-1-142,19 0 1,2-4 141,-18-4 0,-2-2 0,6 1 0,2-4 0,5-8 0,4-5 0,-3 0 0,-10 7 0,-1 1 0,0-2 0,5-2 0,1-2 0,1-1 0,7-5 0,3-1 0,-8 4 0,-13 7 0,-1 0 0,9-5 0,5-3 0,-4 5 0,-6 6 0,-1 4 0,8-1 0,-1 3 0,-8 2 0,0 1 502,6 2 1,-1 2-503,-9 2 0,2 0 0,17 0 0,2 0 0,-10 0 0,-1 0-1025,9 0 1,-2 0 1024,9 0 0,-1 0 565,-20 0 0,2 0-565,5 0 0,0 0 0,-8 0 0,1 0 0,9 1 0,5 2 0,-3 0 0,-1 1 0,-1 1-719,0 0 0,3 1 0,-3-1 719,5-1 0,-1 1 0,12 5 0,0 1 0,-14-6 0,-1 1 0,-5 1 0,0 1 0,1 0 0,17 1 0,2-2 0,-9-4 0,3 0 0,-3 0 0,-9-1 0,-2 1 0,2-1 0,4-2 0,1 0 0,5 0 0,4 0 0,5 0 0,0 0 0,-7 0 0,-11 0 0,-5 0 0,4 0 0,17 0 0,8 0 0,-1 0 0,-14 0 0,-15-1 0,-3 2-185,14 0 1,6 1-1,-3 1 185,2 3 0,-2 1 0,-7-3 0,2 0 0,-4 1 0,-5 3 0,-5 2 0,17 17 0,-1 4 0,3 1 0,-19-13 0,-1 0 930,18 17 0,-2 0-930,-20-17 0,-2-1 0,12 15 0,-9-12 0,-1-3 0,-4-4 2332,-2-4-2332,-1-7 702,-2-3-702,-7-3 0,-1-1 0,-10-2 0,34-5 0,2-4 0,13-8 0,8-4 0,1 0 0,-4 2-885,-8 4 0,-3 2 0,1 0 0,4-2 0,7-2 885,-13 6 0,4-3 0,5 0 0,3-2 0,2-1 0,2 0 0,1-1 0,0 0 0,-1 1 0,0 1 0,-3 0 0,-3 2 0,-2 1-598,6-2 1,-2 1 0,-3 2 0,-1 0 0,-1 0 0,2 1 0,2-1-1,3-1 598,-2 2 0,3-2 0,2 0 0,2 0 0,1-1 0,0 1 0,-1 1 0,-1 0 0,-2 2 0,-3 1 0,-4 2 0,9-2 0,-5 3 0,-2 2 0,-1 1 0,0 0 0,2 0 0,5 0 0,0 0 0,2 1 0,-2 0 0,0 2 0,-4 0-404,-1 2 1,-2 1 0,-1 0-1,-2 1 1,0 0 403,4-1 0,-1 0 0,-2 0 0,-3 2 0,2 0 0,-4 1 0,-4 1-79,-4-2 1,-5 2 78,18 5 0,-19-4 0,1 2 1254,11 7 0,-2 2-1254,12 10 0,-14-11 0,-1 0 4919,4 8-4919,-14-9 3601,5 4-3601,4-2 0,6 4 0,5 2 0,-2-5 0,0 0 174,-1 2 1,7 1-175,-5-3 0,9 3 0,7 1 0,1-1 0,-2 0 0,-8-2-1164,-3-2 1,-6-3 0,1 1 0,5 2 1163,-2 0 0,6 1 0,2 1 0,2 1 0,-1 0 0,-2-1 0,-5 0 0,12 4 0,-3-1 0,-4 0 0,-4-1-91,-7-2 1,-3-2 0,1 3 90,4 2 0,3 3 0,-1-1 0,-7-2 0,-2 1 0,-3-2 0,9 2 0,-4 0 0,-6 0 0,5-4 0,-19-5 0,19 5 0,11 6 0,4-2 0,-19-6 0,-1-1 4573,16-1-4573,-13-7 0,-3-2 351,0-2-351,-2 1 0,4-2 0,0-5 0,-2-2 0,10-4-398,4-5 0,-2-3 398,-15 1 0,2 2 0,7-3 0,8-1 0,7-3 0,-2 3 0,-14 8 0,-2 2 0,2-2 0,4-3 0,3-3 0,0 1 0,-1 4 0,2 2 0,-1 4 0,0 2-1021,6 2 0,0 1 0,-2-1 1021,-9-1 0,-1-1 0,1 2 0,4 3 0,1 1 0,-1 1-622,-3-1 0,0 0 0,-5 0 622,0 0 0,0 0 0,6 0 0,5-1 0,-2 2 0,9 1 0,-4 2 0,-14 0 0,5 0 0,7-2 0,12 0 0,0-1 0,-10 1 0,-4 1 0,-1 0 72,4-2 1,5-1-1,-3-1-72,6-2 0,-7-1 564,-18 0 0,0-1-564,22-2 0,4-2 0,-16 1 0,1-2 0,-1 1 0,-1 0 0,0 0 0,0 1 0,1 0 0,1 0 0,-3 2 0,10-3 0,-3 3 606,-7 6 0,-5 0-606,15 0 0,-22 0 0,0 0 0,23 7 0,-33-5 438,21 8-438,-32-10 0,-4 3 0,0-3 0</inkml:trace>
  <inkml:trace contextRef="#ctx0" brushRef="#br0" timeOffset="18735">12874 13203 24575,'-20'-24'0,"-1"0"0,-7-10 0,0 2 0,-2-3-1619,3-3 0,0-1 1619,2 7 0,0-3-87,-2-13 1,-1-8-1,3 3 87,-1-1 0,3 0 0,3 9 0,-1-1 0,2 2 0,0-4 0,3 6 0,-3-4 407,10 17 0,1 0-407,0-8 0,-3 1 0,2 0 0,6-5 1600,-7-9-1600,10 24 1084,0 9-1084,0-8 0,0-3 0,0 1 0,0 1 0,0-15 0,0 3 0,5-14 0,2 9 0,2-8 0,0 6 0,-1 12 0,1-2 0,0-5 0,3-10 0,-1 1 0,-2 7 0,0 0 0,-2 4-298,2-7 0,0 1 298,1-14 0,-5 16 0,9 6 0,-8-6 0,6 14 0,-6-4 0,12-19 0,-10 12 596,9-12-596,-12 26 0,5 0 0,4-10 0,-3 7 0,3-5 0,-1 7 0,-5 11 0,5-10 0,7 12 0,-9 0 0,15 3 0,-14 3 0,13 1 0,25-9 0,-10 2 0,16-3 0,-11 5 0,-2-1 0,5-2 0,-12 4 0,7-1 0,-4 0 0,-1 0 0,-3 0 0,3-2 0,-1 1 0,-5 2 0,-4 1 0,0 1 0,13 4 0,5 4 0,1 0 0,1 0 0,-29 0 0,15 8 0,2 3 0,0 4 0,0-3 0,0 2 0,-2 7 0,-3-7 0,2 0 0,8 11 0,-4-11 0,-1 0 0,0 8 0,7-8 0,-9 0 0,0 1 0,8 5-425,3-3 1,-2 0 424,-11 1 0,5-2 0,2 0 0,9 7 0,-13-8 0,0 0 0,16 7 0,-17-3 0,-1-1 0,-18-4 0,5 7 849,-9-6-849,-1 4 0,1 1 0,-2 13 0,2 7 0,0 3 0,-3 5 0,3-8 0,-1-2 0,-9-5 0,3 4 0,-4-1 0,0 2 0,0 11 0,0-13 0,0 1 0,0 8 0,0 5 0,0 0 0,0-1 0,0 0 0,0 4 0,-3-3 0,1-2 0,1-15 0,0 0 0,-4 19 0,0-2 0,4-1 0,-8-10 0,8-1 0,-3-14 0,4-8 0,0 2 0,0 3 0,0 12 0,0 7 0,0 3 0,0 12 0,0-12 0,0 2 0,0-9 0,0 1 0,0 3 0,1 4 0,-2-2 0,-2 9 0,0 1-495,1-9 0,0 2 0,-2-6 495,-9 16 0,-1-1-39,1-15 0,0-2 39,-1 7 0,2-14 0,1-4 0,0-11 0,1 3 0,1-8 0,-13 9 1479,7-14-1479,-7 8 84,3-13-84,5 3 0,-14-3 0,1 0 0,-8 0 0,-4 0 0,1 0 0,-2 0 0,-5 0 0,-1 0 0,11 0 0,1 0 0,-4 0 0,-1 0 0,-1 0 0,-2 0 0,-11 0 0,-1 0 0,12 0 0,3 0 0,-18 0 0,25 0 0,-2 0 0,5 0 0,-20 0 0,20 0 0,-6 0 0,10 0 0,-8 0 0,-12 9 0,11-6 0,-5 9 0,18-7 0,6 0 0,-10-1 0,13-4 0,-1 3 0,-7-2 0,7 2 0,-3-3 0,1 0 0,3 0 0,1 0 0,-6 0 0,1 0 0,-7 0 0,7-3 0,-4 2 0,-7-9 0,6 8 0,-11-8 0,20 9 0,-21-7 0,16 7 0,-11-6 0,8 6 0,6-2 0,-1 3 0,0 0 0,8 0 0,-3 0 0,3 0 0,-2 0 0,2 0 0,0 0 0,4 0 0</inkml:trace>
  <inkml:trace contextRef="#ctx0" brushRef="#br0" timeOffset="204984">9347 9969 24575,'32'31'0,"0"1"0,1-4 0,-1-3 0,7 6 0,4-6 0,-8-1 0,-5-4 0,-9-3 0,-2-6 0,-3-3 0,3 1 0,1-4 0,5 4 0,18-8 0,-12 4 0,6-5 0,-18 0 0,-5 0 0,17 0 0,-3 0 0,2 0 0,2 0 0,-5 0 0,31 0 0,-9 0 0,-18-2 0,-2-1 0,14-3 0,2-8 0,-15 4 0,0-1 0,-15 3 0,-11 2 0,5-1 0,-9 0 0,6 1 0,5-12 0,-3 9 0,5-9 0,-6 12 0,4 2 0,6-5 0,-6 5 0,3-3 0,-1-5 0,-4 2 0,19-19 0,-11 4 0,1-1 0,12-10 0,-6 3 0,-1 3 0,-2 8 0,-2-4 0,0 0 0,-3 9 0,7-19 0,-15 23 0,3-23 0,-1-7 0,-2-7 0,3 2 0,0-3 0,-7 10 0,0 3 0,2 0 0,1 0 0,-3-12 0,0 2 0,2 15 0,-1 2 0,-4-27 0,4 14 0,-5 12 0,0-2 0,0-17 0,0-5 0,0 0 0,0 24 0,0-25 0,0 30 0,0-5 0,0-26 0,0 24 0,0-22 0,0 38 0,0 0 0,0-18 0,0 14 0,0-25 0,0 27 0,0-9 0,-5 4 0,-3-4 0,0-1 0,-6-12 0,4-4 0,0-10 0,0 7 0,3 17 0,0 0 0,0-10 0,0-4 0,0 4 0,0 4 0,0 6 0,0-10 0,-5-14 0,11 28 0,-4 6 0,1-2 0,3 11 0,-6-16 0,0-3 0,-1-2 0,0 10 0,5 4 0,-2 3 0,-9 1 0,3 2 0,-5 8 0,7 6 0,-4 0 0,2 0 0,-8-2 0,2 1 0,1-5 0,-4 5 0,4-6 0,-2 2 0,2-3 0,-16-4 0,8 7 0,-27-12 0,22 11 0,-11-9 0,21 5 0,-6 4 0,0-3 0,-3 4 0,1-1 0,1 2 0,-2 0 0,7 3 0,-11-3 0,13 4 0,3 3 0,3 1 0,-1 21 0,4-9 0,-5 11 0,3-3 0,3-9 0,-4 11 0,0-1 0,-2 10 0,-5 2 0,0-3 0,2 2 0,0-2 0,1-10 0,1 8 0,4-2 0,8-17 0,-16 30 0,2-3 0,3-13 0,0 0 0,-6 15 0,4-14 0,0 2 0,2-3 0,0 1 0,-3-1 0,1 0 0,-11 20 0,7-16 0,9-4 0,-6 3 0,12-17 0,-3-1 0,2 13 0,2-8 0,-6 14 0,5-6 0,-4 3 0,0 3 0,2-1 0,0 2 0,-8 23 0,-1 3 0,5-13 0,1-1-505,-1-3 0,0-1 505,3-11 0,1 0-126,2 4 1,1-2 125,-2 3 0,4-4 0,1 2 0,2 1 0,0-1 0,0 11 0,0-7 0,0 0 0,0 13 997,0-12-997,0 12 0,0 9 0,0-18 264,0 18-264,0-9 0,-4-3 0,3-3 0,-3-3 0,4-20 0,-2 29 0,1-25 0,-2 13 0,3-1 0,0-18 0,0 14 0,0-7 0,0-15 0,0 14 0,0-11 0,0 4 0,0 4 0,0-4 0,0-2 0,0-6 0,0-2 0,0 2 0,0-2 0,3 3 0,0-1 0,1-1 0,2 1 0,-3 0 0,4 2 0,0 2 0,-4-3 0,3-1 0,-5-2 0,4-1 0,-4-2 0,2-1 0</inkml:trace>
  <inkml:trace contextRef="#ctx0" brushRef="#br0" timeOffset="211498">14240 10175 24575,'45'0'0,"0"0"0,-1 0 0,8-4 0,1-2 0,3 0 0,-6 1 0,2 1 0,1-2 0,0 0-2031,3-2 1,1-2-1,-1 0 1,-3 1 2030,3 2 0,-4 1 0,-1-1 0,-5-1 0,-1-1 0,-5 3 1133,-6 5 0,-2 1-1133,0-5 0,-3 0 1285,6 4-1285,4-7 0,-28 7 0,1-3 4571,3 4-4571,0 0 0,23 0 0,-18 0 0,10 0 0,-17 0 0,-5 0 0,-2 3 0,-19-2 0,-32 6 0,6-5 0,-18 3 0,15-5 0,6 0 0,-6 0 0,-8 0 0,17 0 0,-2 0 0,-1 0 0,-1 0 0,-8-1 0,-3 2 0,7 0 0,-3 2 0,4 0-1056,3 0 0,-1 1 1056,-2 0 0,-2 1 0,0 1 0,-13 4 0,1 2-230,-3 0 1,-3 0 229,7-2 0,-2 1 0,4 0 0,4 0 0,4-1 0,-4 1 0,6-1 0,5 1 0,2-2 0,1-2 0,0 1 0,-16 5 0,24-12 0,2 6 0,-4-6 2060,11 3-2060,0-4 511,8 0-511,10-7 0,37-6 0,-4-2 0,23 2 0,-10 3 0,-10 8 0,0 2 0,20-5 0,-19 5 0,3 0 0,-2 0 0,4 0 0,7 0 0,-5 2 0,8 0 0,3 0 0,2 1 0,-2-1 0,-4 0 0,6 1 0,-3-1 0,0 0 0,3 1 0,-6 0 0,6 1 0,1 0 0,-2 0 0,-8 0 0,-11 0 0,-5 2 0,-8 0 0,12 3 0,-32-6 0,12 0 0,3 3 0,11-2 0,10 1 0,9 0 0,-5 0 0,2 4 0,-26-4 0,-5-2 0,-13-1 0,-1 2 0,-6 3 0,-13-4 0,-6 0 0,-29-3 0,13 0 0,-13 0 0,2 0 0,11 0 0,-3 0 0,9 0 0,1 0 0,4 0 0,-7 0 0,-2 0 0,-16 0 0,-5 0 0,-2 0 0,25 0 0,1 0 0,-7 0 0,-15 0 0,-6 0 0,14 0 0,1 0-342,-11 0 1,2 0 341,8 0 0,3 0 0,9 0 0,1 0 0,1 0 0,1 0 0,-23 0 0,15 0 0,17 0 0,0-6 0,3 5 0,-1-11 683,12 8-683,-3-3 0,5 1 0,1 5 0,2-4 0,1 1 0,3-3 0,0 1 0,0-1 0,31-13 0,-8 8 0,24-4 0,11 1 0,-4 7 0,0 0 0,-12 1 0,0-2 0,-1 2 0,14 2 0,-2 1 0,0 0 0,-4 1-1058,-17 3 1,-1 0 1057,13 0 0,3 0-160,4 0 0,1 0 160,-12 0 0,1 0 0,13 0 0,-1 0 0,-17 0 0,-2 0 0,-3 0 0,-2 0 0,18 0 0,2 0 0,1 4 0,-19 1 0,11 0 0,-30 2 2079,5-3-2079,-9 0 356,6 3-356,-10-3 0,5-1 0,-16 0 0,-28-3 0,-7 0 0,-6 0 0,-1 1 0,-5-2 0,10-3 0,-4-1 0,-1-2 0,4 3 0,-9 2 0,-1-1 0,4-4 0,-7-3 0,1 1 0,9 2 0,8 5 0,3 1-150,-5-3 0,-4-1 1,10 2 149,9 3 0,-3 0 0,-3 0 0,-9 0 0,5 0 0,-1 0 0,-14 0 0,1 0 0,7 0 224,11 0 1,1 0-225,-1 0 0,-22 0 0,35 4 0,-6-3 0,13 6 0,-2-6 0,8 1 0,1 1 0,3 1 0,3 3 0,5-4 0,0 0 0,4-3 0,25-10 0,-16 3 0,26-8 0,4 0 0,-10 6-231,10-1 1,3 1 230,9 9 0,-4 0 0,3 0-488,-14 0 0,-1 0 488,13 0 0,2 0-141,-16 0 0,1 0 0,-3 0 141,7 2 0,0 1 0,13-3 0,-4 1 0,-3 8 0,-5-8 0,-28 7 429,12-7-429,-15 3 976,6-1-976,-9-2 455,3 4-455,-15-1 0,0 3 0,-11 0 0,-39 0 0,-17-3 0,25 0 0,-2 0 0,-3 0-376,-2-2 0,-3 0 0,-2 0 1,1 1 375,2 0 0,-1 0 0,1 1 0,3 0-706,3-1 0,3 0 0,-1 0 706,-4 0 0,-1 0 0,5 1 0,1 2 0,3 0 0,-2-5 0,2-1 0,-13 5 0,0-5 0,18 0 0,3 0 1335,3 0-1335,-9 0 2286,12 4-2286,-20-3 0,22 3 0,0-1 0,8-2 0,2 2 0,14-3 0,3 0 0,19 0 0,5 0 0,-1 0 0,-3 0 0,16 0 0,5 0 0,-17 0 0,1 0 0,-1 0 0,1 0 0,12 0 0,2 0 0,-3 0 0,2 0 0,9 0 0,-1 0 0,-16-1 0,-1 2 0,0 1 0,-3 1 0,5-2 0,3 8 0,-21-8 0,15 3 0,-14-4 0,11 0 0,-18 0 0,-4 0 0,-3 3 0,3-3 0,-7 6 0,0-2 0,-18 2 0,-24 5 0,0-6 0,-12-1 0,-9-1 0,3-3 0,-5 0 0,3 0 0,18 0 0,1 0 0,-1 0-417,-16 0 0,-3 0 1,14 0 416,12 0 0,4 0 0,4 0 0,8 3 0,5-3 0,4 3 0,2 0 1250,0-2-1250,-5 2 0,4-3 0,-5 0 0,18 0 0,2 0 0,10 0 0,9-4 0,2-1 0,-6 0 0,3 1 0,-13 4 0,12 0 0,-5 0 0,5 0 0,2-4 0,0 3 0,30-10 0,-17 9 0,2-4 0,5-1 0,-1 3 0,0 0 0,-5 0 0,-1 1 0,0-1 0,-4 1 0,-8 3 0,-7 0 0,-4 0 0,-31 9 0,-3-6 0,-35 6 0,-2-8 0,-9-2 0,13 1 0,-2 0 0,-1 0-282,1 0 0,-1 0 0,0 0 282,-4 0 0,0 0 0,8 0 0,12 0 0,5 0 0,0 0 0,4 0 0,-4 0 0,20 0 0,-8 0 0,13 0 0,-2 0 0,18 0 846,6-4-846,38-9 0,-26 2 0,30-2 0,-36 9 0,5 4 0,10 0 0,1 0 0,-4 0 0,2 0 0,3 0 0,12 0 0,-16 0 0,25 0 0,0 0 0,-25 0 0,16 0 0,-21 0 0,-5 0 0,1 0 0,-10 0 0,-10 3 0,-1-2 0,-3 2 0</inkml:trace>
  <inkml:trace contextRef="#ctx0" brushRef="#br0" timeOffset="-212761.73">6025 10257 24575,'28'0'0,"-8"0"0,0 0 0,-4-3 0,6 3 0,-2-3 0,9 3 0,-9 0 0,25-4 0,-16 3 0,2-3 0,-7 4 0,-13 0 0,4 0 0,-5 0 0,5 0 0,6 0 0,15 6 0,1 0 0,-5 8 0,3 2 0,-3-3 0,0 0 0,0 3 0,0 0 0,-2-4 0,-2-2 0,14 1 0,-5-6 0,4-4 0,-1-10 0,1-3 0,1 5 0,-1-3 0,-8-9 0,-4-1 0,20-2 0,4-1 0,-8 6 0,-5 6 0,-14 4 0,1 6 0,0-3 0,21 4 0,-24 0 0,24 0 0,-29 0 0,13 0 0,19 0 0,-11 0 0,11 0 0,-26 0 0,1 7 0,6 7 0,2 1 0,3 4 0,5 0 0,2-1 0,-6-2 0,6-4 0,-5-3 0,-6-8 0,0-2 0,11 1 0,8-5 0,14-2 0,-6-2 0,-7-3 0,-1-2-1124,4 1 1,4-1-1,-5 0 1124,-1-2 0,-4 1 0,4-1 0,-3 3-346,-18 7 0,-1 1 346,9-2 0,-3 1 0,-9 6 0,-3 0 0,-10 0 0,-5 0 3233,-4 0-3233,-4 3 0,0-2 0,-3 2 0</inkml:trace>
  <inkml:trace contextRef="#ctx0" brushRef="#br0" timeOffset="-205389.73">13140 9980 24575,'-22'15'0,"9"-6"0,-9 10 0,13-12 0,-1 1 0,6-3 0,-5 4 0,-1 3 0,2-4 0,-4 5 0,5-10 0,0 3 0,-8 7 0,6-8 0,-6 10 0,5-9 0,0 5 0,0-1 0,0-1 0,3-2 0,1-4 0,2 3 0,-2-5 0,3 5 0,-4-3 0,0 4 0,1-1 0,-1 1 0,-2-1 0,10-2 0,-3-1 0,12-3 0,-4 0 0,4 0 0,8-7 0,-6 2 0,16-5 0,-19 6 0,9 1 0,-9 3 0,1 0 0,1 0 0,-2 0 0,0 0 0,-1 0 0,1 0 0,1 0 0,-3 0 0,5 0 0,-2 0 0,0 0 0,0 0 0,-1 0 0,-1 0 0,1 0 0,-2 0 0,-1 0 0,1 0 0,-1 0 0,1 0 0,-1 0 0,1 0 0,-1 0 0,1 0 0,2 0 0,1 0 0,3 3 0,-2-2 0,1 5 0,-5-6 0,6 6 0,-6-5 0,2 5 0,-2-6 0,-1 6 0,1-2 0,-4 2 0,0-5 0,-3-2 0,0-5 0,0-1 0,0 0 0,0 1 0,-3-4 0,3 3 0,-6 0 0,5 1 0,-5 3 0,5-4 0,-4 1 0,1 2 0,-3-2 0,1 5 0,-1-2 0,0 0 0,1 3 0,2-6 0,-2 5 0,6-5 0,-6 5 0,5-5 0,-2 3 0,0-1 0,2-2 0,-5 6 0,6-6 0,-6-1 0,5 0 0,-5-3 0,5 1 0,-4-8 0,1 9 0,-3-4 0,1 12 0,-1-3 0,0-1 0,1-2 0,-4-4 0,3 3 0,-6-12 0,9 11 0,-5-8 0,8 9 0,-1 4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DFAC92B8-20E0-4515-88D3-0E926BE209E0}" type="datetime1">
              <a:rPr lang="zh-CN" altLang="en-US"/>
              <a:pPr>
                <a:defRPr/>
              </a:pPr>
              <a:t>2020/8/26</a:t>
            </a:fld>
            <a:endParaRPr lang="en-US" altLang="zh-CN" sz="1200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zh-CN"/>
              <a:t>第二级</a:t>
            </a:r>
          </a:p>
          <a:p>
            <a:pPr>
              <a:buFontTx/>
              <a:buNone/>
              <a:defRPr/>
            </a:pPr>
            <a:r>
              <a:rPr lang="zh-CN" altLang="zh-CN"/>
              <a:t>第三级</a:t>
            </a:r>
          </a:p>
          <a:p>
            <a:pPr>
              <a:buFontTx/>
              <a:buNone/>
              <a:defRPr/>
            </a:pPr>
            <a:r>
              <a:rPr lang="zh-CN" altLang="zh-CN"/>
              <a:t>第四级</a:t>
            </a:r>
          </a:p>
          <a:p>
            <a:pPr>
              <a:buFontTx/>
              <a:buNone/>
              <a:defRPr/>
            </a:pPr>
            <a:r>
              <a:rPr lang="zh-CN" altLang="zh-CN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BCB2641A-5B2B-4EEC-8E1A-76B7D9D956D5}" type="slidenum">
              <a:rPr lang="zh-CN" altLang="en-US"/>
              <a:pPr>
                <a:defRPr/>
              </a:pPr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11550" cy="1414960975"/>
          </a:xfrm>
        </p:spPr>
      </p:sp>
      <p:sp>
        <p:nvSpPr>
          <p:cNvPr id="2457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8375" cy="1414959388"/>
          </a:xfrm>
        </p:spPr>
      </p:sp>
      <p:sp>
        <p:nvSpPr>
          <p:cNvPr id="2560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8375" cy="1414957800"/>
          </a:xfrm>
        </p:spPr>
      </p:sp>
      <p:sp>
        <p:nvSpPr>
          <p:cNvPr id="2662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8375" cy="1414957800"/>
          </a:xfrm>
        </p:spPr>
      </p:sp>
      <p:sp>
        <p:nvSpPr>
          <p:cNvPr id="2765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7800"/>
          </a:xfrm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6213"/>
          </a:xfrm>
        </p:spPr>
      </p:sp>
      <p:sp>
        <p:nvSpPr>
          <p:cNvPr id="2969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2438" y="15954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39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CE97-9AEC-46C9-977E-70D1A8FD36B7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BA0E-F464-4EAD-8D87-DF169668CD6F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A569-A09D-418E-8169-CB48F6F26BAF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ECD5-A5D4-45CD-BDDD-E0DE0274268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C25A-405A-4F7D-824B-D5080AD98538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0C3-BA58-4C91-BAF5-22DBF796218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4142-00E7-4A2E-A98D-D4CED435F937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EF20-49A9-41DC-A087-5142C850AD40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058A-93BB-4AB4-B4DA-8581CC5680F2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7FE4-7BDF-4FC0-A733-3FD9C772C3CE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DAA7-AE85-4A0B-99EB-9564CD992995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B534B-376D-4820-8A1D-BD8BE58DD58F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14B7-248A-414E-A6AB-FE1D1D169C1B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DC67-87DB-48D4-80CA-027796AD9B19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AC77-CE7E-4EDE-8D9D-84EF6B62E640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9894-44DE-460F-942E-C46F33C4A4E1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45DF-EC43-4D96-90BD-B34A598936EC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7DBB-8CD6-4510-AE21-57987724787B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9D4B-882D-49F5-A1E8-0E976AD968A8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F291-9D24-4A23-8431-F15FD7D5CB66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6DFE-2690-43D5-A569-FC2903FA326C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9E50-4FAC-444F-B203-55E17F9374A4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B42D-FD65-47DF-A797-2476F83A2F98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2D16-494B-416C-B04C-6E7CCF97CC7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C020-689D-4EA5-B7BA-F2E391BB1A62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D29F-8B37-4814-BF77-136BAC0CE756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3EB5-33ED-42A8-8318-731C09B4A466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EE90-E331-430D-B097-4957A98ABA0B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355E-BE1F-4C00-9D34-C38E4018A053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F2DB-50C7-417A-B569-DC16C01AB6BE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A499-DA04-410F-9685-705448FCBA31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524A-FA6C-4A92-B33D-B76721361F8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0451-04AC-4BF2-8A00-A8406AFEAC04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02FC-C08D-4E99-A811-3DCC63883ED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4DF8-DB4A-4C4B-976E-2C60599784C6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636E-AB8B-48DC-88D2-802499345C7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27200-2AEE-4870-B302-5010D5164B41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7A60-4289-4D24-9B11-20E84B494AE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E231-5ED5-4B08-BD78-23503881E4AA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4170-AA48-4308-B557-D129252BC39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C30A-BAA2-408B-A450-9515C98E7E12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9D71-18F7-451D-B626-4D8BE577546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3B46-0008-48F9-9244-D462D5C4B31C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058E-3018-4D2D-8705-9D8A524FDE4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34D405C-1AB7-4A32-9B73-ACE5C823CA08}" type="datetime1">
              <a:rPr lang="zh-CN" altLang="en-US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BCBF45C-B480-4C8E-A9E8-CA14C2DAB2B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B2B3369-574C-472F-B146-C0E964552CCD}" type="datetime1">
              <a:rPr lang="zh-CN" altLang="en-US"/>
              <a:pPr>
                <a:defRPr/>
              </a:pPr>
              <a:t>2020/8/26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59D2539-4BAD-4F6D-A087-4D3B0F06D858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allsetlearning.com/chinese/grammar/Time_words_and_word_ord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FF6600"/>
                </a:solidFill>
              </a:rPr>
              <a:t>第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4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课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>
                <a:solidFill>
                  <a:srgbClr val="000000"/>
                </a:solidFill>
              </a:rPr>
              <a:t>这个工作是他帮我介绍的</a:t>
            </a:r>
          </a:p>
        </p:txBody>
      </p:sp>
      <p:sp>
        <p:nvSpPr>
          <p:cNvPr id="4100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3324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13325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354256" y="640119"/>
            <a:ext cx="6251273" cy="52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/>
              <a:t>他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</a:t>
            </a:r>
            <a:r>
              <a:rPr lang="zh-CN" altLang="en-US" sz="2800" b="1" dirty="0"/>
              <a:t>      开  车        来      </a:t>
            </a:r>
            <a:r>
              <a:rPr lang="zh-CN" altLang="en-US" sz="2800" b="1" dirty="0">
                <a:solidFill>
                  <a:srgbClr val="FF0000"/>
                </a:solidFill>
              </a:rPr>
              <a:t>的。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我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 </a:t>
            </a:r>
            <a:r>
              <a:rPr lang="zh-CN" altLang="en-US" sz="2800" b="1" dirty="0"/>
              <a:t>     坐飞机       去      </a:t>
            </a:r>
            <a:r>
              <a:rPr lang="zh-CN" altLang="en-US" sz="2800" b="1" dirty="0">
                <a:solidFill>
                  <a:srgbClr val="FF0000"/>
                </a:solidFill>
              </a:rPr>
              <a:t>的。</a:t>
            </a:r>
            <a:endParaRPr lang="en-US" altLang="zh-CN" sz="2800" b="1" dirty="0"/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爸爸     </a:t>
            </a:r>
            <a:r>
              <a:rPr lang="zh-CN" altLang="en-US" sz="2800" b="1" dirty="0">
                <a:solidFill>
                  <a:srgbClr val="FF0000"/>
                </a:solidFill>
              </a:rPr>
              <a:t>是 </a:t>
            </a:r>
            <a:r>
              <a:rPr lang="zh-CN" altLang="en-US" sz="2800" b="1" dirty="0"/>
              <a:t>      五点          到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  <a:endParaRPr lang="en-US" altLang="zh-CN" sz="2800" b="1" dirty="0"/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我们     </a:t>
            </a:r>
            <a:r>
              <a:rPr lang="zh-CN" altLang="en-US" sz="2800" b="1" dirty="0">
                <a:solidFill>
                  <a:srgbClr val="FF0000"/>
                </a:solidFill>
              </a:rPr>
              <a:t>是      </a:t>
            </a:r>
            <a:r>
              <a:rPr lang="zh-CN" altLang="en-US" sz="2800" b="1" dirty="0"/>
              <a:t>在上海      认识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老板     </a:t>
            </a:r>
            <a:r>
              <a:rPr lang="zh-CN" altLang="en-US" sz="2800" b="1" dirty="0">
                <a:solidFill>
                  <a:srgbClr val="FF0000"/>
                </a:solidFill>
              </a:rPr>
              <a:t>是        </a:t>
            </a:r>
            <a:r>
              <a:rPr lang="zh-CN" altLang="en-US" sz="2800" b="1" dirty="0"/>
              <a:t>昨天        离开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BE6854-A590-3749-B904-ABB44B1DE994}"/>
              </a:ext>
            </a:extLst>
          </p:cNvPr>
          <p:cNvSpPr txBox="1"/>
          <p:nvPr/>
        </p:nvSpPr>
        <p:spPr>
          <a:xfrm>
            <a:off x="1217428" y="640119"/>
            <a:ext cx="670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kāichē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de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A61C50-5A7F-3447-A028-73AFAD49B2BE}"/>
              </a:ext>
            </a:extLst>
          </p:cNvPr>
          <p:cNvSpPr txBox="1"/>
          <p:nvPr/>
        </p:nvSpPr>
        <p:spPr>
          <a:xfrm>
            <a:off x="1196162" y="1679941"/>
            <a:ext cx="735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zuò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fēijī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qù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de </a:t>
            </a:r>
            <a:endParaRPr lang="zh-CN" alt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EAA1CF-D1A5-5047-82ED-175441C5D31A}"/>
              </a:ext>
            </a:extLst>
          </p:cNvPr>
          <p:cNvSpPr txBox="1"/>
          <p:nvPr/>
        </p:nvSpPr>
        <p:spPr>
          <a:xfrm>
            <a:off x="1010094" y="2787535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Bàbà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wǔdiǎn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endParaRPr lang="zh-CN" alt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85B2B6-8076-2A44-ABEE-78DFB6050F4C}"/>
              </a:ext>
            </a:extLst>
          </p:cNvPr>
          <p:cNvSpPr txBox="1"/>
          <p:nvPr/>
        </p:nvSpPr>
        <p:spPr>
          <a:xfrm>
            <a:off x="967562" y="3891516"/>
            <a:ext cx="754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Shànghǎi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rènshí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1748BD-A346-194C-BB3E-B5401AF2E3D7}"/>
              </a:ext>
            </a:extLst>
          </p:cNvPr>
          <p:cNvSpPr txBox="1"/>
          <p:nvPr/>
        </p:nvSpPr>
        <p:spPr>
          <a:xfrm>
            <a:off x="1196162" y="4965841"/>
            <a:ext cx="677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zuó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líkāi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de 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645B45-9FCE-BD43-8FA3-9FC439FC7F90}"/>
              </a:ext>
            </a:extLst>
          </p:cNvPr>
          <p:cNvSpPr/>
          <p:nvPr/>
        </p:nvSpPr>
        <p:spPr bwMode="auto">
          <a:xfrm>
            <a:off x="988828" y="1679941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F030AC-E39A-F347-9DF0-124D58CA9E92}"/>
              </a:ext>
            </a:extLst>
          </p:cNvPr>
          <p:cNvSpPr/>
          <p:nvPr/>
        </p:nvSpPr>
        <p:spPr bwMode="auto">
          <a:xfrm>
            <a:off x="1125656" y="2688785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795CB7-6956-4548-AA83-5F09608DDBA6}"/>
              </a:ext>
            </a:extLst>
          </p:cNvPr>
          <p:cNvSpPr/>
          <p:nvPr/>
        </p:nvSpPr>
        <p:spPr bwMode="auto">
          <a:xfrm>
            <a:off x="1196162" y="3793687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7F33C0-9151-9747-B58F-D7B065C6DBD9}"/>
              </a:ext>
            </a:extLst>
          </p:cNvPr>
          <p:cNvSpPr/>
          <p:nvPr/>
        </p:nvSpPr>
        <p:spPr bwMode="auto">
          <a:xfrm>
            <a:off x="1226310" y="4811292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6" name="Picture 2" descr="开车请注意！遇到这几类行人，司机朋友要做好随时停车的准备-驾考一点通">
            <a:extLst>
              <a:ext uri="{FF2B5EF4-FFF2-40B4-BE49-F238E27FC236}">
                <a16:creationId xmlns:a16="http://schemas.microsoft.com/office/drawing/2014/main" id="{2323ACEA-ACD0-1B4D-8EE7-2EE96C93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11" y="720364"/>
            <a:ext cx="1512364" cy="8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坐飞机腿部肿胀、味觉变迟钝，你感受到了吗？_新闻频道_央视网(cctv.com)">
            <a:extLst>
              <a:ext uri="{FF2B5EF4-FFF2-40B4-BE49-F238E27FC236}">
                <a16:creationId xmlns:a16="http://schemas.microsoft.com/office/drawing/2014/main" id="{AEC6393E-1832-1E4A-BC40-FC911AE67D2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11" y="1659123"/>
            <a:ext cx="1512364" cy="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我们为什么要五点钟起床?_卡通世界">
            <a:extLst>
              <a:ext uri="{FF2B5EF4-FFF2-40B4-BE49-F238E27FC236}">
                <a16:creationId xmlns:a16="http://schemas.microsoft.com/office/drawing/2014/main" id="{1F0A690B-A58F-8644-A9C8-9FF7D3AF7F5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2" y="2595333"/>
            <a:ext cx="1520143" cy="10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上海市- 维基百科，自由的百科全书">
            <a:extLst>
              <a:ext uri="{FF2B5EF4-FFF2-40B4-BE49-F238E27FC236}">
                <a16:creationId xmlns:a16="http://schemas.microsoft.com/office/drawing/2014/main" id="{959B9D63-D375-9646-B911-AEAD61B4D1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11" y="3753194"/>
            <a:ext cx="1538471" cy="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离开lí kāi">
            <a:extLst>
              <a:ext uri="{FF2B5EF4-FFF2-40B4-BE49-F238E27FC236}">
                <a16:creationId xmlns:a16="http://schemas.microsoft.com/office/drawing/2014/main" id="{26B1F51D-F5BA-9042-A949-794E5714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92" y="4743126"/>
            <a:ext cx="1159765" cy="14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1EBB8E9-2C7C-8446-B79D-973B444A13B4}"/>
              </a:ext>
            </a:extLst>
          </p:cNvPr>
          <p:cNvSpPr txBox="1"/>
          <p:nvPr/>
        </p:nvSpPr>
        <p:spPr>
          <a:xfrm>
            <a:off x="2279650" y="622696"/>
            <a:ext cx="1146526" cy="5179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</a:rPr>
              <a:t>búshì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 不是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4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0F57E-9CA8-E445-B0F7-FAF675C8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8" y="445326"/>
            <a:ext cx="8229600" cy="1143000"/>
          </a:xfrm>
        </p:spPr>
        <p:txBody>
          <a:bodyPr/>
          <a:lstStyle/>
          <a:p>
            <a:r>
              <a:rPr lang="en-US" altLang="zh-CN" dirty="0"/>
              <a:t>Expressing "when" with </a:t>
            </a:r>
            <a:br>
              <a:rPr lang="en-US" altLang="zh-CN" dirty="0"/>
            </a:br>
            <a:r>
              <a:rPr lang="zh-CN" altLang="en-US" dirty="0"/>
              <a:t>的时候 </a:t>
            </a:r>
            <a:r>
              <a:rPr lang="en-US" altLang="zh-CN" dirty="0"/>
              <a:t>"de </a:t>
            </a:r>
            <a:r>
              <a:rPr lang="en-US" altLang="zh-CN" dirty="0" err="1"/>
              <a:t>shíhòu</a:t>
            </a:r>
            <a:r>
              <a:rPr lang="en-US" altLang="zh-CN" dirty="0"/>
              <a:t>"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819AC-F5ED-8841-9B69-11926AED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92809"/>
            <a:ext cx="8229600" cy="33131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en-US" altLang="zh-CN" dirty="0">
                <a:highlight>
                  <a:srgbClr val="FFFF00"/>
                </a:highlight>
              </a:rPr>
              <a:t>In English, if we are reflecting on a past time, we often say, "</a:t>
            </a:r>
            <a:r>
              <a:rPr lang="en-US" altLang="zh-CN" i="1" dirty="0">
                <a:highlight>
                  <a:srgbClr val="FFFF00"/>
                </a:highlight>
              </a:rPr>
              <a:t>when</a:t>
            </a:r>
            <a:r>
              <a:rPr lang="en-US" altLang="zh-CN" dirty="0">
                <a:highlight>
                  <a:srgbClr val="FFFF00"/>
                </a:highlight>
              </a:rPr>
              <a:t> I was a child" or "</a:t>
            </a:r>
            <a:r>
              <a:rPr lang="en-US" altLang="zh-CN" i="1" dirty="0">
                <a:highlight>
                  <a:srgbClr val="FFFF00"/>
                </a:highlight>
              </a:rPr>
              <a:t>when</a:t>
            </a:r>
            <a:r>
              <a:rPr lang="en-US" altLang="zh-CN" dirty="0">
                <a:highlight>
                  <a:srgbClr val="FFFF00"/>
                </a:highlight>
              </a:rPr>
              <a:t> I was in school." </a:t>
            </a:r>
          </a:p>
          <a:p>
            <a:pPr marL="0" indent="0">
              <a:buNone/>
            </a:pPr>
            <a:r>
              <a:rPr lang="en-US" altLang="zh-CN" dirty="0">
                <a:highlight>
                  <a:srgbClr val="FFFF00"/>
                </a:highlight>
              </a:rPr>
              <a:t>In Chinese, this can also be expressed by using </a:t>
            </a:r>
            <a:r>
              <a:rPr lang="zh-CN" altLang="en-US" dirty="0">
                <a:highlight>
                  <a:srgbClr val="FFFF00"/>
                </a:highlight>
              </a:rPr>
              <a:t>的时候 </a:t>
            </a:r>
            <a:r>
              <a:rPr lang="en-US" altLang="zh-CN" dirty="0">
                <a:highlight>
                  <a:srgbClr val="FFFF00"/>
                </a:highlight>
              </a:rPr>
              <a:t>(de </a:t>
            </a:r>
            <a:r>
              <a:rPr lang="en-US" altLang="zh-CN" dirty="0" err="1">
                <a:highlight>
                  <a:srgbClr val="FFFF00"/>
                </a:highlight>
              </a:rPr>
              <a:t>shíhòu</a:t>
            </a:r>
            <a:r>
              <a:rPr lang="en-US" altLang="zh-CN" dirty="0">
                <a:highlight>
                  <a:srgbClr val="FFFF00"/>
                </a:highlight>
              </a:rPr>
              <a:t>).</a:t>
            </a:r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E1AC2-0955-3E40-A59A-11509217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45322355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43C25-2DC8-E24E-A62B-4CA15541A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Structure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4C7998-2FDA-4A47-902F-0730648B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1160"/>
            <a:ext cx="8430768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To talk about events that happened </a:t>
            </a:r>
            <a:r>
              <a:rPr lang="en-US" altLang="zh-CN" i="1" dirty="0"/>
              <a:t>at</a:t>
            </a:r>
            <a:r>
              <a:rPr lang="en-US" altLang="zh-CN" dirty="0"/>
              <a:t> or </a:t>
            </a:r>
            <a:r>
              <a:rPr lang="en-US" altLang="zh-CN" i="1" dirty="0"/>
              <a:t>during</a:t>
            </a:r>
            <a:r>
              <a:rPr lang="en-US" altLang="zh-CN" dirty="0"/>
              <a:t> a particular time, </a:t>
            </a:r>
            <a:r>
              <a:rPr lang="zh-CN" altLang="en-US" dirty="0"/>
              <a:t>的时候 </a:t>
            </a:r>
            <a:r>
              <a:rPr lang="en-US" altLang="zh-CN" dirty="0"/>
              <a:t>(de </a:t>
            </a:r>
            <a:r>
              <a:rPr lang="en-US" altLang="zh-CN" dirty="0" err="1"/>
              <a:t>shíhòu</a:t>
            </a:r>
            <a:r>
              <a:rPr lang="en-US" altLang="zh-CN" dirty="0"/>
              <a:t>) is often used. This is simply attached to the word or phrase indicating the time:</a:t>
            </a:r>
          </a:p>
          <a:p>
            <a:r>
              <a:rPr lang="en-US" altLang="zh-CN" dirty="0"/>
              <a:t>(Subj.) + Verb / Adj. + de </a:t>
            </a:r>
            <a:r>
              <a:rPr lang="en-US" altLang="zh-CN" dirty="0" err="1"/>
              <a:t>shíhòu</a:t>
            </a:r>
            <a:r>
              <a:rPr lang="zh-CN" altLang="en-US" dirty="0"/>
              <a:t>的 时候</a:t>
            </a:r>
            <a:r>
              <a:rPr lang="en-US" altLang="zh-CN" dirty="0"/>
              <a:t>, ....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68242C-9399-044C-83BE-5E78B32F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277225348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43C25-2DC8-E24E-A62B-4CA15541A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Structure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4C7998-2FDA-4A47-902F-0730648BA57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As time words can appear </a:t>
            </a:r>
            <a:r>
              <a:rPr lang="en-US" altLang="zh-CN" dirty="0">
                <a:hlinkClick r:id="rId2" tooltip="Time words and word order"/>
              </a:rPr>
              <a:t>before or after the subject</a:t>
            </a:r>
            <a:r>
              <a:rPr lang="en-US" altLang="zh-CN" dirty="0"/>
              <a:t>, you can also place the "Time + </a:t>
            </a:r>
            <a:r>
              <a:rPr lang="zh-CN" altLang="en-US" dirty="0"/>
              <a:t>的时候 </a:t>
            </a:r>
            <a:r>
              <a:rPr lang="en-US" altLang="zh-CN" dirty="0"/>
              <a:t>(de </a:t>
            </a:r>
            <a:r>
              <a:rPr lang="en-US" altLang="zh-CN" dirty="0" err="1"/>
              <a:t>shíhòu</a:t>
            </a:r>
            <a:r>
              <a:rPr lang="en-US" altLang="zh-CN" dirty="0"/>
              <a:t>)" after the subject:</a:t>
            </a:r>
          </a:p>
          <a:p>
            <a:r>
              <a:rPr lang="en-US" altLang="zh-CN" dirty="0"/>
              <a:t>Time Word + de </a:t>
            </a:r>
            <a:r>
              <a:rPr lang="en-US" altLang="zh-CN" dirty="0" err="1"/>
              <a:t>shíhòu</a:t>
            </a:r>
            <a:r>
              <a:rPr lang="zh-CN" altLang="en-US" dirty="0"/>
              <a:t>的 时候</a:t>
            </a:r>
            <a:r>
              <a:rPr lang="en-US" altLang="zh-CN" dirty="0"/>
              <a:t>, ....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68242C-9399-044C-83BE-5E78B32F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405068461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Kāichē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búyào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dǎ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diànhuà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开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车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候  不 要   打  电话 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Don’t talk on the phone when you’re driving		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gōngzuò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de </a:t>
            </a:r>
            <a:r>
              <a:rPr lang="en-US" altLang="zh-CN" sz="28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xǐhuan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kāfēi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板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作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时候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喜欢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喝 咖啡。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the boss works, he likes to drink coffee.</a:t>
            </a:r>
          </a:p>
          <a:p>
            <a:pPr marL="0" indent="0">
              <a:buNone/>
            </a:pPr>
            <a:endParaRPr lang="en-US" altLang="zh-CN" sz="2800" dirty="0"/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9FF859-2A79-2447-AA88-169B5DD48486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0">
              <a:spcBef>
                <a:spcPct val="20000"/>
              </a:spcBef>
            </a:pP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(Subj.) + Verb / Adj. + de </a:t>
            </a:r>
            <a:r>
              <a:rPr lang="en-US" altLang="zh-CN" sz="2800" dirty="0" err="1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shíhòu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的 时候</a:t>
            </a: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3496035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shēngqì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qǐng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生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气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时候，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请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你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不要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笑。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Please don't laugh when I'm angry.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liáotiān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开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会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聊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天。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Don't chat when you are in a meeting.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9FF859-2A79-2447-AA88-169B5DD48486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0">
              <a:spcBef>
                <a:spcPct val="20000"/>
              </a:spcBef>
            </a:pP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(Subj.) + Verb / Adj. + de </a:t>
            </a:r>
            <a:r>
              <a:rPr lang="en-US" altLang="zh-CN" sz="2800" dirty="0" err="1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shíhòu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的 时候</a:t>
            </a: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781019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shàng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dàxué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de </a:t>
            </a:r>
            <a:r>
              <a:rPr lang="en-US" altLang="zh-CN" sz="28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duō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péngyou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 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上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大学 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b="1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b="1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b="1" dirty="0">
                <a:latin typeface="Kaiti SC" panose="02010600040101010101" pitchFamily="2" charset="-122"/>
                <a:ea typeface="Kaiti SC" panose="02010600040101010101" pitchFamily="2" charset="-122"/>
              </a:rPr>
              <a:t>,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有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很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多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朋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友。 </a:t>
            </a:r>
            <a:endParaRPr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I was in college, I had a lot of friends.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xiǎng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你 不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在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会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想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你。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you are not here, I'll miss you.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E32D83-AA61-244E-81E5-88E234315263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 Word + de </a:t>
            </a:r>
            <a:r>
              <a:rPr lang="en-US" altLang="zh-CN" sz="2800" dirty="0" err="1"/>
              <a:t>shíhòu</a:t>
            </a:r>
            <a:r>
              <a:rPr lang="zh-CN" altLang="en-US" sz="2800" dirty="0"/>
              <a:t>的 时候</a:t>
            </a:r>
            <a:r>
              <a:rPr lang="en-US" altLang="zh-CN" sz="2800" dirty="0"/>
              <a:t>, ....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4911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Māma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jiā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zìjǐ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zuòfàn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不 在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家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候，我自己做饭。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When mom is not home, I cook for myself.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jīntiān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zǎoshàng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bādiǎn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xiàyǔ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今天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早上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八点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下雨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It</a:t>
            </a:r>
            <a:r>
              <a:rPr lang="zh-CN" altLang="en-US" sz="2800" dirty="0"/>
              <a:t> </a:t>
            </a:r>
            <a:r>
              <a:rPr lang="en-US" altLang="zh-CN" sz="2800" dirty="0"/>
              <a:t>rained</a:t>
            </a:r>
            <a:r>
              <a:rPr lang="zh-CN" altLang="en-US" sz="2800" dirty="0"/>
              <a:t> </a:t>
            </a:r>
            <a:r>
              <a:rPr lang="en-US" altLang="zh-CN" sz="2800" dirty="0"/>
              <a:t>this morning at 8:00.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9FF859-2A79-2447-AA88-169B5DD48486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 Word + de </a:t>
            </a:r>
            <a:r>
              <a:rPr lang="en-US" altLang="zh-CN" sz="2800" dirty="0" err="1"/>
              <a:t>shíhòu</a:t>
            </a:r>
            <a:r>
              <a:rPr lang="zh-CN" altLang="en-US" sz="2800" dirty="0"/>
              <a:t>的 时候</a:t>
            </a:r>
            <a:r>
              <a:rPr lang="en-US" altLang="zh-CN" sz="2800" dirty="0"/>
              <a:t>, ....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065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0F57E-9CA8-E445-B0F7-FAF675C8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5326"/>
            <a:ext cx="8229600" cy="1143000"/>
          </a:xfrm>
        </p:spPr>
        <p:txBody>
          <a:bodyPr/>
          <a:lstStyle/>
          <a:p>
            <a:r>
              <a:rPr lang="en-US" altLang="zh-CN" sz="4000" dirty="0"/>
              <a:t>Expressing "already" with "</a:t>
            </a:r>
            <a:r>
              <a:rPr lang="en-US" altLang="zh-CN" sz="4000" dirty="0" err="1"/>
              <a:t>yǐjīng</a:t>
            </a:r>
            <a:r>
              <a:rPr lang="en-US" altLang="zh-CN" sz="4000" dirty="0"/>
              <a:t> "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819AC-F5ED-8841-9B69-11926AED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92809"/>
            <a:ext cx="8229600" cy="33131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已经</a:t>
            </a:r>
            <a:r>
              <a:rPr lang="en-US" altLang="zh-CN" dirty="0">
                <a:highlight>
                  <a:srgbClr val="FFFF00"/>
                </a:highlight>
              </a:rPr>
              <a:t>"</a:t>
            </a:r>
            <a:r>
              <a:rPr lang="en-US" altLang="zh-CN" dirty="0" err="1">
                <a:highlight>
                  <a:srgbClr val="FFFF00"/>
                </a:highlight>
              </a:rPr>
              <a:t>yǐjīng</a:t>
            </a:r>
            <a:r>
              <a:rPr lang="en-US" altLang="zh-CN" dirty="0">
                <a:highlight>
                  <a:srgbClr val="FFFF00"/>
                </a:highlight>
              </a:rPr>
              <a:t> ”indicates that an action has been completed or having reached a certain degree.</a:t>
            </a:r>
          </a:p>
          <a:p>
            <a:pPr marL="0" indent="0">
              <a:buNone/>
            </a:pPr>
            <a:r>
              <a:rPr lang="en-US" altLang="zh-CN" dirty="0">
                <a:highlight>
                  <a:srgbClr val="FFFF00"/>
                </a:highlight>
              </a:rPr>
              <a:t>The most common structure is to use </a:t>
            </a:r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已经⋯⋯了 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dirty="0" err="1">
                <a:highlight>
                  <a:srgbClr val="FFFF00"/>
                </a:highlight>
              </a:rPr>
              <a:t>yǐjīng</a:t>
            </a:r>
            <a:r>
              <a:rPr lang="en-US" altLang="zh-CN" dirty="0">
                <a:highlight>
                  <a:srgbClr val="FFFF00"/>
                </a:highlight>
              </a:rPr>
              <a:t>... le) with a verb phrase.</a:t>
            </a:r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E1AC2-0955-3E40-A59A-11509217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4669607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7A218-D835-5549-B41C-26D22AB5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53" y="2434129"/>
            <a:ext cx="6507126" cy="3705447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Tāmen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zǒu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他们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已经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走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They've already left.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Māma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huílái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妈妈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已经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回来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Mom has already come back.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A0EF4-B412-1047-8344-C4CD9E46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866688B-B905-3B48-AD0B-F6BE35DD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4683B4-D295-B24E-BC64-0D7404AB24F5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已经</a:t>
            </a:r>
            <a:r>
              <a:rPr lang="en-US" altLang="zh-CN" sz="2800" dirty="0" err="1">
                <a:highlight>
                  <a:srgbClr val="FFFF00"/>
                </a:highlight>
              </a:rPr>
              <a:t>yǐjīng</a:t>
            </a:r>
            <a:r>
              <a:rPr lang="zh-CN" altLang="en-US" sz="2800" dirty="0"/>
              <a:t> </a:t>
            </a:r>
            <a:r>
              <a:rPr lang="en-US" altLang="zh-CN" sz="2800" dirty="0"/>
              <a:t>+ [Verb Phrase] + </a:t>
            </a:r>
            <a:r>
              <a:rPr lang="zh-CN" altLang="en-US" sz="2800" dirty="0"/>
              <a:t>了</a:t>
            </a:r>
            <a:r>
              <a:rPr lang="en-US" altLang="zh-CN" sz="2800" dirty="0">
                <a:highlight>
                  <a:srgbClr val="FFFF00"/>
                </a:highlight>
              </a:rPr>
              <a:t>le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48221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/>
        </p:nvSpPr>
        <p:spPr bwMode="auto">
          <a:xfrm>
            <a:off x="2598738" y="1441450"/>
            <a:ext cx="1762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wǎn shang</a:t>
            </a:r>
          </a:p>
        </p:txBody>
      </p:sp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2598738" y="588963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shēng rì</a:t>
            </a:r>
          </a:p>
        </p:txBody>
      </p:sp>
      <p:sp>
        <p:nvSpPr>
          <p:cNvPr id="6148" name="文本框 140"/>
          <p:cNvSpPr>
            <a:spLocks noChangeArrowheads="1"/>
          </p:cNvSpPr>
          <p:nvPr/>
        </p:nvSpPr>
        <p:spPr bwMode="auto">
          <a:xfrm>
            <a:off x="2598738" y="2292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liǎng gè érzi</a:t>
            </a:r>
            <a:endParaRPr lang="zh-CN" altLang="en-US" sz="280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6149" name="文本框 141"/>
          <p:cNvSpPr>
            <a:spLocks noChangeArrowheads="1"/>
          </p:cNvSpPr>
          <p:nvPr/>
        </p:nvSpPr>
        <p:spPr bwMode="auto">
          <a:xfrm>
            <a:off x="2598738" y="3103563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diàn huà</a:t>
            </a:r>
            <a:endParaRPr lang="zh-CN" altLang="en-US" sz="280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6150" name="文本框 142"/>
          <p:cNvSpPr>
            <a:spLocks noChangeArrowheads="1"/>
          </p:cNvSpPr>
          <p:nvPr/>
        </p:nvSpPr>
        <p:spPr bwMode="auto">
          <a:xfrm>
            <a:off x="2598738" y="3940175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kàn shū </a:t>
            </a:r>
          </a:p>
        </p:txBody>
      </p:sp>
      <p:sp>
        <p:nvSpPr>
          <p:cNvPr id="6151" name="文本框 148"/>
          <p:cNvSpPr>
            <a:spLocks noChangeArrowheads="1"/>
          </p:cNvSpPr>
          <p:nvPr/>
        </p:nvSpPr>
        <p:spPr bwMode="auto">
          <a:xfrm>
            <a:off x="2598738" y="4816475"/>
            <a:ext cx="1782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gōng zuò </a:t>
            </a:r>
            <a:endParaRPr lang="zh-CN" altLang="en-US"/>
          </a:p>
        </p:txBody>
      </p:sp>
      <p:cxnSp>
        <p:nvCxnSpPr>
          <p:cNvPr id="5128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90563" y="3106738"/>
            <a:ext cx="1339850" cy="542925"/>
            <a:chOff x="0" y="0"/>
            <a:chExt cx="1338943" cy="542397"/>
          </a:xfrm>
        </p:grpSpPr>
        <p:sp>
          <p:nvSpPr>
            <p:cNvPr id="5145" name="圆角矩形 33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6" name="文本框 85"/>
            <p:cNvSpPr>
              <a:spLocks noChangeArrowheads="1"/>
            </p:cNvSpPr>
            <p:nvPr/>
          </p:nvSpPr>
          <p:spPr bwMode="auto">
            <a:xfrm>
              <a:off x="225062" y="16612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电话</a:t>
              </a:r>
              <a:endParaRPr lang="zh-CN" altLang="en-US"/>
            </a:p>
          </p:txBody>
        </p:sp>
      </p:grp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682625" y="3940175"/>
            <a:ext cx="1338263" cy="546100"/>
            <a:chOff x="0" y="0"/>
            <a:chExt cx="1338943" cy="545799"/>
          </a:xfrm>
        </p:grpSpPr>
        <p:sp>
          <p:nvSpPr>
            <p:cNvPr id="5143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4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看书</a:t>
              </a:r>
              <a:endParaRPr lang="zh-CN" altLang="en-US"/>
            </a:p>
          </p:txBody>
        </p:sp>
      </p:grp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5141" name="圆角矩形 31"/>
            <p:cNvSpPr>
              <a:spLocks noChangeArrowheads="1"/>
            </p:cNvSpPr>
            <p:nvPr/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2" name="文本框 107"/>
            <p:cNvSpPr>
              <a:spLocks noChangeArrowheads="1"/>
            </p:cNvSpPr>
            <p:nvPr/>
          </p:nvSpPr>
          <p:spPr bwMode="auto">
            <a:xfrm>
              <a:off x="230223" y="0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工作</a:t>
              </a:r>
              <a:endParaRPr lang="zh-CN" altLang="en-US"/>
            </a:p>
          </p:txBody>
        </p:sp>
      </p:grp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681038" y="1441450"/>
            <a:ext cx="1339850" cy="538163"/>
            <a:chOff x="0" y="0"/>
            <a:chExt cx="1338943" cy="537656"/>
          </a:xfrm>
        </p:grpSpPr>
        <p:sp>
          <p:nvSpPr>
            <p:cNvPr id="5139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0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晚上</a:t>
              </a:r>
            </a:p>
          </p:txBody>
        </p:sp>
      </p:grp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685800" y="585788"/>
            <a:ext cx="1338263" cy="549275"/>
            <a:chOff x="0" y="0"/>
            <a:chExt cx="1338943" cy="549748"/>
          </a:xfrm>
        </p:grpSpPr>
        <p:sp>
          <p:nvSpPr>
            <p:cNvPr id="5137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38" name="文本框 78"/>
            <p:cNvSpPr>
              <a:spLocks noChangeArrowheads="1"/>
            </p:cNvSpPr>
            <p:nvPr/>
          </p:nvSpPr>
          <p:spPr bwMode="auto">
            <a:xfrm>
              <a:off x="40677" y="23963"/>
              <a:ext cx="1264129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生日</a:t>
              </a:r>
              <a:endParaRPr lang="zh-CN" altLang="en-US"/>
            </a:p>
          </p:txBody>
        </p:sp>
      </p:grpSp>
      <p:grpSp>
        <p:nvGrpSpPr>
          <p:cNvPr id="7" name="组合 2"/>
          <p:cNvGrpSpPr>
            <a:grpSpLocks/>
          </p:cNvGrpSpPr>
          <p:nvPr/>
        </p:nvGrpSpPr>
        <p:grpSpPr bwMode="auto">
          <a:xfrm>
            <a:off x="692150" y="2292350"/>
            <a:ext cx="1906588" cy="517525"/>
            <a:chOff x="0" y="0"/>
            <a:chExt cx="1338943" cy="537656"/>
          </a:xfrm>
        </p:grpSpPr>
        <p:sp>
          <p:nvSpPr>
            <p:cNvPr id="5135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36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两个儿子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453BD7C-92DF-9C45-A1F1-C176DC7141B5}"/>
              </a:ext>
            </a:extLst>
          </p:cNvPr>
          <p:cNvSpPr txBox="1"/>
          <p:nvPr/>
        </p:nvSpPr>
        <p:spPr>
          <a:xfrm>
            <a:off x="5959506" y="61184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birthday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CF3E2BD-CA70-034A-B24C-EA4D120B0045}"/>
              </a:ext>
            </a:extLst>
          </p:cNvPr>
          <p:cNvSpPr txBox="1"/>
          <p:nvPr/>
        </p:nvSpPr>
        <p:spPr>
          <a:xfrm>
            <a:off x="5959505" y="145639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evening</a:t>
            </a:r>
            <a:endParaRPr lang="zh-CN" altLang="en-US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F7D49B-44EA-3F40-8F11-4CC0E6C128BE}"/>
              </a:ext>
            </a:extLst>
          </p:cNvPr>
          <p:cNvSpPr txBox="1"/>
          <p:nvPr/>
        </p:nvSpPr>
        <p:spPr>
          <a:xfrm>
            <a:off x="5959505" y="230094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two sons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C3FEE4-6B07-C448-8788-17DCC2FEA903}"/>
              </a:ext>
            </a:extLst>
          </p:cNvPr>
          <p:cNvSpPr txBox="1"/>
          <p:nvPr/>
        </p:nvSpPr>
        <p:spPr>
          <a:xfrm>
            <a:off x="5959505" y="310356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telephone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8E991F5-C22B-D845-9084-C14137B6FE2B}"/>
              </a:ext>
            </a:extLst>
          </p:cNvPr>
          <p:cNvSpPr txBox="1"/>
          <p:nvPr/>
        </p:nvSpPr>
        <p:spPr>
          <a:xfrm>
            <a:off x="5971697" y="3899240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reading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9D85D82-30E9-7944-92CD-5AD0636817A3}"/>
              </a:ext>
            </a:extLst>
          </p:cNvPr>
          <p:cNvSpPr txBox="1"/>
          <p:nvPr/>
        </p:nvSpPr>
        <p:spPr>
          <a:xfrm>
            <a:off x="5971697" y="479266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work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B70DF9C5-8D7C-194D-BBCA-370AFC26B098}"/>
                  </a:ext>
                </a:extLst>
              </p14:cNvPr>
              <p14:cNvContentPartPr/>
              <p14:nvPr/>
            </p14:nvContentPartPr>
            <p14:xfrm>
              <a:off x="2579760" y="2315520"/>
              <a:ext cx="1352160" cy="63360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B70DF9C5-8D7C-194D-BBCA-370AFC26B0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0400" y="2306160"/>
                <a:ext cx="1370880" cy="65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  <p:bldP spid="8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7A218-D835-5549-B41C-26D22AB5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0" y="2450809"/>
            <a:ext cx="6996223" cy="3886199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lǎoshī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huíjiā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何老师已经回家了。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Miss He has already gone home.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Bǎobao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shuōhuà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宝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宝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已经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会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说话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The baby can already speak.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A0EF4-B412-1047-8344-C4CD9E46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866688B-B905-3B48-AD0B-F6BE35DD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962C5F-8F61-8F47-BD42-87A4538CC2E3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已经</a:t>
            </a:r>
            <a:r>
              <a:rPr lang="en-US" altLang="zh-CN" sz="2800" dirty="0" err="1">
                <a:highlight>
                  <a:srgbClr val="FFFF00"/>
                </a:highlight>
              </a:rPr>
              <a:t>yǐjīng</a:t>
            </a:r>
            <a:r>
              <a:rPr lang="zh-CN" altLang="en-US" sz="2800" dirty="0"/>
              <a:t> </a:t>
            </a:r>
            <a:r>
              <a:rPr lang="en-US" altLang="zh-CN" sz="2800" dirty="0"/>
              <a:t>+ [Verb Phrase] + </a:t>
            </a:r>
            <a:r>
              <a:rPr lang="zh-CN" altLang="en-US" sz="2800" dirty="0"/>
              <a:t>了</a:t>
            </a:r>
            <a:r>
              <a:rPr lang="en-US" altLang="zh-CN" sz="2800" dirty="0">
                <a:highlight>
                  <a:srgbClr val="FFFF00"/>
                </a:highlight>
              </a:rPr>
              <a:t>le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1379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2C0A38B-8A9B-4C3C-BADD-D6DCDB14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内容占位符 5" descr="图片包含 文字, 游戏机, 男人&#10;&#10;描述已自动生成">
            <a:extLst>
              <a:ext uri="{FF2B5EF4-FFF2-40B4-BE49-F238E27FC236}">
                <a16:creationId xmlns:a16="http://schemas.microsoft.com/office/drawing/2014/main" id="{9F14614C-6AA8-1F49-B2AE-34D273DD8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182" y="834549"/>
            <a:ext cx="7773636" cy="5188902"/>
          </a:xfr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D9306AB-8D5D-45A4-B6C1-C3754EFA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F48B42D-FD65-47DF-A797-2476F83A2F98}" type="datetime1">
              <a:rPr lang="zh-CN" altLang="en-US"/>
              <a:pPr>
                <a:spcAft>
                  <a:spcPts val="600"/>
                </a:spcAft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4" name="日期占位符 3" hidden="1">
            <a:extLst>
              <a:ext uri="{FF2B5EF4-FFF2-40B4-BE49-F238E27FC236}">
                <a16:creationId xmlns:a16="http://schemas.microsoft.com/office/drawing/2014/main" id="{EAA2C583-F926-D94C-95C6-249F8F28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CF48B42D-FD65-47DF-A797-2476F83A2F98}" type="datetime1">
              <a:rPr lang="zh-CN" altLang="en-US" smtClean="0"/>
              <a:pPr>
                <a:spcAft>
                  <a:spcPts val="600"/>
                </a:spcAft>
                <a:defRPr/>
              </a:pPr>
              <a:t>2020/8/26</a:t>
            </a:fld>
            <a:endParaRPr lang="en-US" altLang="zh-CN" sz="1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17179C-4E2D-0F44-9AD1-FEA6988D54E3}"/>
              </a:ext>
            </a:extLst>
          </p:cNvPr>
          <p:cNvSpPr txBox="1"/>
          <p:nvPr/>
        </p:nvSpPr>
        <p:spPr>
          <a:xfrm>
            <a:off x="5241853" y="1316311"/>
            <a:ext cx="723014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40"/>
              </a:lnSpc>
            </a:pPr>
            <a:r>
              <a:rPr lang="en-US" altLang="zh-CN" sz="3200" dirty="0" err="1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dǎ</a:t>
            </a:r>
            <a:endParaRPr kumimoji="1" lang="en-US" altLang="zh-CN" sz="3200" dirty="0">
              <a:solidFill>
                <a:srgbClr val="FF0000"/>
              </a:solidFill>
              <a:highlight>
                <a:srgbClr val="FFFF00"/>
              </a:highligh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ts val="2740"/>
              </a:lnSpc>
            </a:pP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31CBA0-2B13-844E-B939-E0D7DA2DB83A}"/>
              </a:ext>
            </a:extLst>
          </p:cNvPr>
          <p:cNvSpPr txBox="1"/>
          <p:nvPr/>
        </p:nvSpPr>
        <p:spPr>
          <a:xfrm>
            <a:off x="2505736" y="2971046"/>
            <a:ext cx="1651591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40"/>
              </a:lnSpc>
            </a:pPr>
            <a:r>
              <a:rPr kumimoji="1" lang="en-US" altLang="zh-CN" sz="2400" dirty="0" err="1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jièshào</a:t>
            </a:r>
            <a:endParaRPr kumimoji="1" lang="en-US" altLang="zh-CN" sz="2400" dirty="0">
              <a:solidFill>
                <a:srgbClr val="FF0000"/>
              </a:solidFill>
              <a:highlight>
                <a:srgbClr val="FFFF00"/>
              </a:highligh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ts val="2740"/>
              </a:lnSpc>
            </a:pP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介绍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BEACC5-D557-BD4D-8AA6-F6BDC843BB62}"/>
              </a:ext>
            </a:extLst>
          </p:cNvPr>
          <p:cNvSpPr txBox="1"/>
          <p:nvPr/>
        </p:nvSpPr>
        <p:spPr>
          <a:xfrm>
            <a:off x="2558901" y="4327544"/>
            <a:ext cx="1651591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40"/>
              </a:lnSpc>
            </a:pPr>
            <a:r>
              <a:rPr kumimoji="1" lang="en-US" altLang="zh-CN" sz="2400" dirty="0" err="1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endParaRPr kumimoji="1" lang="en-US" altLang="zh-CN" sz="2400" dirty="0">
              <a:solidFill>
                <a:srgbClr val="FF0000"/>
              </a:solidFill>
              <a:highlight>
                <a:srgbClr val="FFFF00"/>
              </a:highligh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ts val="2740"/>
              </a:lnSpc>
            </a:pP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ADF7DE-34BE-F14F-9488-35D5779B1C34}"/>
              </a:ext>
            </a:extLst>
          </p:cNvPr>
          <p:cNvSpPr txBox="1"/>
          <p:nvPr/>
        </p:nvSpPr>
        <p:spPr>
          <a:xfrm>
            <a:off x="4178593" y="4973470"/>
            <a:ext cx="1651591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40"/>
              </a:lnSpc>
            </a:pPr>
            <a:r>
              <a:rPr kumimoji="1" lang="en-US" altLang="zh-CN" sz="2400" dirty="0" err="1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fēicháng</a:t>
            </a:r>
            <a:endParaRPr kumimoji="1" lang="en-US" altLang="zh-CN" sz="2400" dirty="0">
              <a:solidFill>
                <a:srgbClr val="FF0000"/>
              </a:solidFill>
              <a:highlight>
                <a:srgbClr val="FFFF00"/>
              </a:highlight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ts val="2740"/>
              </a:lnSpc>
            </a:pP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非常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CB355DC-E0BA-5F4F-9CE7-D32F89834585}"/>
                  </a:ext>
                </a:extLst>
              </p14:cNvPr>
              <p14:cNvContentPartPr/>
              <p14:nvPr/>
            </p14:nvContentPartPr>
            <p14:xfrm>
              <a:off x="4357440" y="236880"/>
              <a:ext cx="4515840" cy="24642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CB355DC-E0BA-5F4F-9CE7-D32F898345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8080" y="227520"/>
                <a:ext cx="4534560" cy="24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763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C9767-AD89-9843-9325-B51C3A1B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8667B67F-246C-6742-835B-40CD2F3E5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33" y="1600200"/>
            <a:ext cx="6381933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6FD2F-5FC9-AD48-8B07-C2D61F0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57ADFF3-759A-8E40-A375-372718C80DF7}"/>
                  </a:ext>
                </a:extLst>
              </p14:cNvPr>
              <p14:cNvContentPartPr/>
              <p14:nvPr/>
            </p14:nvContentPartPr>
            <p14:xfrm>
              <a:off x="2702160" y="2106720"/>
              <a:ext cx="4244040" cy="408168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57ADFF3-759A-8E40-A375-372718C80D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800" y="2097360"/>
                <a:ext cx="4262760" cy="41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34011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0AA48-82C8-3344-BEB4-A648F30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386E7259-4AFA-DF47-8F81-C9E16C607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44669"/>
            <a:ext cx="6172200" cy="43688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0D05C-8BDC-BC4B-B41E-BD7367AF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5A2A3554-0F17-7647-91F8-6B5A53A42319}"/>
                  </a:ext>
                </a:extLst>
              </p14:cNvPr>
              <p14:cNvContentPartPr/>
              <p14:nvPr/>
            </p14:nvContentPartPr>
            <p14:xfrm>
              <a:off x="1353960" y="2642400"/>
              <a:ext cx="6430680" cy="223740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5A2A3554-0F17-7647-91F8-6B5A53A423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600" y="2633040"/>
                <a:ext cx="6449400" cy="22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99786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5"/>
          <p:cNvSpPr>
            <a:spLocks noChangeArrowheads="1"/>
          </p:cNvSpPr>
          <p:nvPr/>
        </p:nvSpPr>
        <p:spPr bwMode="auto">
          <a:xfrm>
            <a:off x="2312988" y="571500"/>
            <a:ext cx="4200525" cy="1734503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7172" name="文本框 152"/>
          <p:cNvSpPr>
            <a:spLocks noChangeArrowheads="1"/>
          </p:cNvSpPr>
          <p:nvPr/>
        </p:nvSpPr>
        <p:spPr bwMode="auto">
          <a:xfrm>
            <a:off x="2551113" y="605341"/>
            <a:ext cx="22092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shēng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rì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kuài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  <a:endParaRPr lang="zh-CN" altLang="en-US" dirty="0"/>
          </a:p>
        </p:txBody>
      </p:sp>
      <p:sp>
        <p:nvSpPr>
          <p:cNvPr id="6149" name="圆角矩形 38"/>
          <p:cNvSpPr>
            <a:spLocks noChangeArrowheads="1"/>
          </p:cNvSpPr>
          <p:nvPr/>
        </p:nvSpPr>
        <p:spPr bwMode="auto">
          <a:xfrm>
            <a:off x="684213" y="5905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6150" name="文本框 82"/>
          <p:cNvSpPr>
            <a:spLocks noChangeArrowheads="1"/>
          </p:cNvSpPr>
          <p:nvPr/>
        </p:nvSpPr>
        <p:spPr bwMode="auto">
          <a:xfrm>
            <a:off x="947738" y="2284413"/>
            <a:ext cx="16033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6151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6152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6153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6154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</a:p>
        </p:txBody>
      </p:sp>
      <p:sp>
        <p:nvSpPr>
          <p:cNvPr id="6155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/>
              <a:t>生日</a:t>
            </a:r>
          </a:p>
        </p:txBody>
      </p:sp>
      <p:cxnSp>
        <p:nvCxnSpPr>
          <p:cNvPr id="61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pic>
        <p:nvPicPr>
          <p:cNvPr id="7181" name="Picture 13" descr="u=3199449589,3092514898&amp;fm=21&amp;gp=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331" y="579882"/>
            <a:ext cx="1298575" cy="171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52">
            <a:extLst>
              <a:ext uri="{FF2B5EF4-FFF2-40B4-BE49-F238E27FC236}">
                <a16:creationId xmlns:a16="http://schemas.microsoft.com/office/drawing/2014/main" id="{796E5698-58FD-7E41-9D64-EBDC85C7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646" y="1414381"/>
            <a:ext cx="23663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shēng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rì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52"/>
          <p:cNvSpPr>
            <a:spLocks noChangeArrowheads="1"/>
          </p:cNvSpPr>
          <p:nvPr/>
        </p:nvSpPr>
        <p:spPr bwMode="auto">
          <a:xfrm>
            <a:off x="2544636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  <p:sp>
        <p:nvSpPr>
          <p:cNvPr id="7171" name="文本框 152"/>
          <p:cNvSpPr>
            <a:spLocks noChangeArrowheads="1"/>
          </p:cNvSpPr>
          <p:nvPr/>
        </p:nvSpPr>
        <p:spPr bwMode="auto">
          <a:xfrm>
            <a:off x="4552950" y="64262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7172" name="圆角矩形 38"/>
          <p:cNvSpPr>
            <a:spLocks noChangeArrowheads="1"/>
          </p:cNvSpPr>
          <p:nvPr/>
        </p:nvSpPr>
        <p:spPr bwMode="auto">
          <a:xfrm>
            <a:off x="671513" y="14668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7173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7174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7175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7176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7177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7178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7179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9228" name="AutoShape 25"/>
          <p:cNvSpPr>
            <a:spLocks noChangeArrowheads="1"/>
          </p:cNvSpPr>
          <p:nvPr/>
        </p:nvSpPr>
        <p:spPr bwMode="auto">
          <a:xfrm>
            <a:off x="2314575" y="1301750"/>
            <a:ext cx="6238875" cy="2657475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63800" y="1335451"/>
            <a:ext cx="3684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wǎn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shàng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qù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bù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晚     上     去 散  步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172772" y="1395857"/>
            <a:ext cx="255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wǎn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shàng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hǎo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晚     上    好</a:t>
            </a:r>
          </a:p>
        </p:txBody>
      </p:sp>
      <p:pic>
        <p:nvPicPr>
          <p:cNvPr id="9231" name="Picture 15" descr="234991-1403310Q047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012" y="2400036"/>
            <a:ext cx="3548538" cy="134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7A024F0-6FE0-F54E-8388-C7D1172246DC}"/>
                  </a:ext>
                </a:extLst>
              </p14:cNvPr>
              <p14:cNvContentPartPr/>
              <p14:nvPr/>
            </p14:nvContentPartPr>
            <p14:xfrm>
              <a:off x="2412000" y="1341720"/>
              <a:ext cx="3103560" cy="15390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7A024F0-6FE0-F54E-8388-C7D1172246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2640" y="1332360"/>
                <a:ext cx="3122280" cy="155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圆角矩形 38"/>
          <p:cNvSpPr>
            <a:spLocks noChangeArrowheads="1"/>
          </p:cNvSpPr>
          <p:nvPr/>
        </p:nvSpPr>
        <p:spPr bwMode="auto">
          <a:xfrm>
            <a:off x="673100" y="2330450"/>
            <a:ext cx="1639888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8197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 dirty="0"/>
          </a:p>
        </p:txBody>
      </p:sp>
      <p:sp>
        <p:nvSpPr>
          <p:cNvPr id="8198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8199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8200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8201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8202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8203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1276" name="AutoShape 25"/>
          <p:cNvSpPr>
            <a:spLocks noChangeArrowheads="1"/>
          </p:cNvSpPr>
          <p:nvPr/>
        </p:nvSpPr>
        <p:spPr bwMode="auto">
          <a:xfrm>
            <a:off x="2551113" y="1973263"/>
            <a:ext cx="6238875" cy="2657475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776788" y="14319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590768" y="2166457"/>
            <a:ext cx="27580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tā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yǒu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liǎng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ér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569528" y="3302000"/>
            <a:ext cx="4660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tā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de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liǎng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ér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hěn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cōng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míng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pic>
        <p:nvPicPr>
          <p:cNvPr id="11281" name="Picture 17" descr="sy_20110712100701941032[1]"/>
          <p:cNvPicPr>
            <a:picLocks noChangeAspect="1" noChangeArrowheads="1"/>
          </p:cNvPicPr>
          <p:nvPr/>
        </p:nvPicPr>
        <p:blipFill>
          <a:blip r:embed="rId3" cstate="print"/>
          <a:srcRect l="36239" t="13417" r="21146"/>
          <a:stretch>
            <a:fillRect/>
          </a:stretch>
        </p:blipFill>
        <p:spPr bwMode="auto">
          <a:xfrm>
            <a:off x="6935406" y="2149475"/>
            <a:ext cx="172307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19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99240EC-6886-684F-90FB-A119828D20DA}"/>
                  </a:ext>
                </a:extLst>
              </p14:cNvPr>
              <p14:cNvContentPartPr/>
              <p14:nvPr/>
            </p14:nvContentPartPr>
            <p14:xfrm>
              <a:off x="2655360" y="3166200"/>
              <a:ext cx="4353840" cy="103284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99240EC-6886-684F-90FB-A119828D20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000" y="3156840"/>
                <a:ext cx="4372560" cy="105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bldLvl="0" autoUpdateAnimBg="0"/>
      <p:bldP spid="1128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圆角矩形 38"/>
          <p:cNvSpPr>
            <a:spLocks noChangeArrowheads="1"/>
          </p:cNvSpPr>
          <p:nvPr/>
        </p:nvSpPr>
        <p:spPr bwMode="auto">
          <a:xfrm>
            <a:off x="673100" y="3122613"/>
            <a:ext cx="1376363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9221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9222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9223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9224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9225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9226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9227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3324" name="AutoShape 25"/>
          <p:cNvSpPr>
            <a:spLocks noChangeArrowheads="1"/>
          </p:cNvSpPr>
          <p:nvPr/>
        </p:nvSpPr>
        <p:spPr bwMode="auto">
          <a:xfrm>
            <a:off x="2312988" y="2851150"/>
            <a:ext cx="6399212" cy="2825750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6497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46325" y="22987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662488" y="2282825"/>
            <a:ext cx="31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45461" y="2845653"/>
            <a:ext cx="254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huà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hào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mǎ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电话号码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079619" y="2836065"/>
            <a:ext cx="23067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huà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打电话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884606" y="2816253"/>
            <a:ext cx="1792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jiē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huà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接电话</a:t>
            </a:r>
          </a:p>
        </p:txBody>
      </p:sp>
      <p:pic>
        <p:nvPicPr>
          <p:cNvPr id="13332" name="Picture 20" descr="1_121017100545_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949" y="3719513"/>
            <a:ext cx="24558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219077-1209111509416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3703638"/>
            <a:ext cx="25892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23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bldLvl="0" autoUpdateAnimBg="0"/>
      <p:bldP spid="13330" grpId="0" bldLvl="0" autoUpdateAnimBg="0"/>
      <p:bldP spid="1333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圆角矩形 38"/>
          <p:cNvSpPr>
            <a:spLocks noChangeArrowheads="1"/>
          </p:cNvSpPr>
          <p:nvPr/>
        </p:nvSpPr>
        <p:spPr bwMode="auto">
          <a:xfrm>
            <a:off x="673100" y="3959225"/>
            <a:ext cx="1376363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10245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10246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10247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10248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10249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10250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10251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5372" name="AutoShape 25"/>
          <p:cNvSpPr>
            <a:spLocks noChangeArrowheads="1"/>
          </p:cNvSpPr>
          <p:nvPr/>
        </p:nvSpPr>
        <p:spPr bwMode="auto">
          <a:xfrm>
            <a:off x="2393950" y="3608388"/>
            <a:ext cx="6400800" cy="2825750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6497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346325" y="22987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662488" y="2282825"/>
            <a:ext cx="31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393950" y="3151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电话号码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268788" y="3151188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打电话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13438" y="3151188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接电话</a:t>
            </a:r>
          </a:p>
        </p:txBody>
      </p:sp>
      <p:pic>
        <p:nvPicPr>
          <p:cNvPr id="15380" name="Picture 20" descr="235006-14032Q14359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4" y="4370388"/>
            <a:ext cx="183771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679702" y="3629879"/>
            <a:ext cx="2609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huān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shū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喜欢看书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290469" y="3561698"/>
            <a:ext cx="2595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rèn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zhēn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shū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认真看书</a:t>
            </a:r>
          </a:p>
        </p:txBody>
      </p:sp>
      <p:pic>
        <p:nvPicPr>
          <p:cNvPr id="15383" name="Picture 23" descr="235078-1304040545234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975" y="4479925"/>
            <a:ext cx="280193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25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bldLvl="0" autoUpdateAnimBg="0"/>
      <p:bldP spid="1538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圆角矩形 38"/>
          <p:cNvSpPr>
            <a:spLocks noChangeArrowheads="1"/>
          </p:cNvSpPr>
          <p:nvPr/>
        </p:nvSpPr>
        <p:spPr bwMode="auto">
          <a:xfrm>
            <a:off x="673100" y="4792663"/>
            <a:ext cx="1376363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11269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11270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11271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11272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11273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11274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11275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7420" name="AutoShape 25"/>
          <p:cNvSpPr>
            <a:spLocks noChangeArrowheads="1"/>
          </p:cNvSpPr>
          <p:nvPr/>
        </p:nvSpPr>
        <p:spPr bwMode="auto">
          <a:xfrm>
            <a:off x="2393950" y="4370388"/>
            <a:ext cx="6400800" cy="2487612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6497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346325" y="22987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662488" y="2282825"/>
            <a:ext cx="31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332990" y="3151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电话号码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207828" y="3151188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打电话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852478" y="3151188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接电话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332990" y="3913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喜欢看书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199890" y="3913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认真看书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506028" y="4301391"/>
            <a:ext cx="2482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jiè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shào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zuò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介绍工作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224622" y="4360062"/>
            <a:ext cx="3319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zài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zhōng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guó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zuò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在中国工作</a:t>
            </a:r>
          </a:p>
        </p:txBody>
      </p:sp>
      <p:pic>
        <p:nvPicPr>
          <p:cNvPr id="17432" name="Picture 24" descr="6905912_134812462109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50" y="5033393"/>
            <a:ext cx="2312988" cy="163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241100" y="5169754"/>
            <a:ext cx="3132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zuò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hěn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máng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 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工作很忙</a:t>
            </a:r>
          </a:p>
        </p:txBody>
      </p:sp>
      <p:pic>
        <p:nvPicPr>
          <p:cNvPr id="17434" name="Picture 26" descr="7873619_160356717103_2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546" y="5494626"/>
            <a:ext cx="1399075" cy="12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78CE07A-155F-1449-8D1F-A74630B5E94C}"/>
                  </a:ext>
                </a:extLst>
              </p14:cNvPr>
              <p14:cNvContentPartPr/>
              <p14:nvPr/>
            </p14:nvContentPartPr>
            <p14:xfrm>
              <a:off x="5229720" y="2623320"/>
              <a:ext cx="3342240" cy="26334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78CE07A-155F-1449-8D1F-A74630B5E9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0360" y="2613960"/>
                <a:ext cx="3360960" cy="265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bldLvl="0" autoUpdateAnimBg="0"/>
      <p:bldP spid="17431" grpId="0" bldLvl="0" autoUpdateAnimBg="0"/>
      <p:bldP spid="17433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747B1-70E3-244B-BD65-4F309046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2" y="397557"/>
            <a:ext cx="8229600" cy="135280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The "</a:t>
            </a:r>
            <a:r>
              <a:rPr lang="en-US" altLang="zh-CN" dirty="0" err="1"/>
              <a:t>shi</a:t>
            </a:r>
            <a:r>
              <a:rPr lang="en-US" altLang="zh-CN" dirty="0"/>
              <a:t>... de" pattern for emphasizing details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04D43-FD15-7D4A-BBF1-21C0E230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2020/8/26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12916265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993</Words>
  <Application>Microsoft Macintosh PowerPoint</Application>
  <PresentationFormat>全屏显示(4:3)</PresentationFormat>
  <Paragraphs>222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Calibri</vt:lpstr>
      <vt:lpstr>Wingdings 2</vt:lpstr>
      <vt:lpstr>宋体</vt:lpstr>
      <vt:lpstr>华文楷体</vt:lpstr>
      <vt:lpstr>Arial</vt:lpstr>
      <vt:lpstr>微软雅黑</vt:lpstr>
      <vt:lpstr>Kaiti SC</vt:lpstr>
      <vt:lpstr>Calibri Light</vt:lpstr>
      <vt:lpstr>GB Pinyinok-D</vt:lpstr>
      <vt:lpstr>Times New Roman</vt:lpstr>
      <vt:lpstr>默认设计模板</vt:lpstr>
      <vt:lpstr>1_A000120150209A07PWBG</vt:lpstr>
      <vt:lpstr>自定义设计方案</vt:lpstr>
      <vt:lpstr>第 4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"shi... de" pattern for emphasizing details</vt:lpstr>
      <vt:lpstr>PowerPoint 演示文稿</vt:lpstr>
      <vt:lpstr>Expressing "when" with  的时候 "de shíhòu"</vt:lpstr>
      <vt:lpstr>Structure</vt:lpstr>
      <vt:lpstr>Structure</vt:lpstr>
      <vt:lpstr>Examples</vt:lpstr>
      <vt:lpstr>Examples</vt:lpstr>
      <vt:lpstr>Examples</vt:lpstr>
      <vt:lpstr>Examples</vt:lpstr>
      <vt:lpstr>Expressing "already" with "yǐjīng "</vt:lpstr>
      <vt:lpstr>Examples</vt:lpstr>
      <vt:lpstr>Examples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4 课</dc:title>
  <dc:creator>Huimin HE</dc:creator>
  <cp:lastModifiedBy>Huimin HE</cp:lastModifiedBy>
  <cp:revision>3</cp:revision>
  <dcterms:created xsi:type="dcterms:W3CDTF">2020-08-25T10:10:04Z</dcterms:created>
  <dcterms:modified xsi:type="dcterms:W3CDTF">2020-08-26T09:55:50Z</dcterms:modified>
</cp:coreProperties>
</file>