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70" r:id="rId2"/>
    <p:sldMasterId id="2147483893" r:id="rId3"/>
  </p:sldMasterIdLst>
  <p:notesMasterIdLst>
    <p:notesMasterId r:id="rId23"/>
  </p:notesMasterIdLst>
  <p:sldIdLst>
    <p:sldId id="382" r:id="rId4"/>
    <p:sldId id="796" r:id="rId5"/>
    <p:sldId id="799" r:id="rId6"/>
    <p:sldId id="801" r:id="rId7"/>
    <p:sldId id="800" r:id="rId8"/>
    <p:sldId id="802" r:id="rId9"/>
    <p:sldId id="804" r:id="rId10"/>
    <p:sldId id="785" r:id="rId11"/>
    <p:sldId id="786" r:id="rId12"/>
    <p:sldId id="787" r:id="rId13"/>
    <p:sldId id="788" r:id="rId14"/>
    <p:sldId id="805" r:id="rId15"/>
    <p:sldId id="807" r:id="rId16"/>
    <p:sldId id="815" r:id="rId17"/>
    <p:sldId id="808" r:id="rId18"/>
    <p:sldId id="816" r:id="rId19"/>
    <p:sldId id="809" r:id="rId20"/>
    <p:sldId id="817" r:id="rId21"/>
    <p:sldId id="810" r:id="rId22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Wingdings 2" pitchFamily="2" charset="2"/>
      <p:regular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">
          <p15:clr>
            <a:srgbClr val="A4A3A4"/>
          </p15:clr>
        </p15:guide>
        <p15:guide id="2" pos="2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74"/>
  </p:normalViewPr>
  <p:slideViewPr>
    <p:cSldViewPr snapToGrid="0" snapToObjects="1">
      <p:cViewPr varScale="1">
        <p:scale>
          <a:sx n="105" d="100"/>
          <a:sy n="105" d="100"/>
        </p:scale>
        <p:origin x="1608" y="176"/>
      </p:cViewPr>
      <p:guideLst>
        <p:guide orient="horz" pos="247"/>
        <p:guide pos="2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16:13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14663 13368 24575,'4'-42'0,"0"0"0,0 0 0,0-6 0,1 0 0,-1 4 0,1-3 0,-1 5 0,0 0 0,-2 5 0,1 2 0,-1 0 0,-1-16 0,0-2 0,1 6 0,1-1 0,-3-4 0,0 2 0,0-1 0,0 18 0,0 15 0,0 5 0,0-7 0,0 7 0,0-19 0,0 9 0,0-7 0,0 9 0,0 4 0,0-31 0,0 15 0,0-24 0,0 8 0,0 20 0,0-4 0,0-21 0,0-5 0,0 7 0,0-2 0,0 9 0,0-1 0,0 4 0,0 3 0,0 2 0,0-11 0,0 4 0,0 11 0,0 0 0,0 2 0,0 9 0,4-11 0,-3 13 0,3-2 0,0 1 0,-4-3 0,4-14 0,-3 8 0,-2-3 0,1 2 0,0 1 0,0-30 0,0 27 0,0 7 0,0-9 0,0 6 0,4-4 0,-3-1 0,3-11 0,0-10 0,-3 3 0,3 16 0,-4 11 0,4 7 0,0-13 0,3 6 0,0-3 0,-3 13 0,1 8 0,-4 0 0,14 1 0,-4-1 0,11-1 0,-3 1 0,-2-2 0,16 0 0,-11 4 0,11 1 0,-1 0 0,-7 3 0,16-3 0,-23 4 0,6 0 0,18 0 0,-7 0 0,22 4 0,-28-3 0,-3 7 0,-8-7 0,0 3 0,2-2 0,2-1 0,2 2 0,1 0 0,-8-2 0,-2 2 0,-5 0 0,-3 0 0,2 4 0,6-1 0,2 9 0,2-3 0,13 16 0,-16-4 0,11 3 0,-7 4 0,-1 1 0,9 3 0,-9-8 0,0-1 0,1-2 0,-5-5 0,-1 0 0,-3-1 0,-3-1 0,-4-4 0,16 23 0,-5-11 0,5 13 0,-12-18 0,2 1 0,-5 0 0,3 1 0,-2-1 0,-1 4 0,0-5 0,3 6 0,-2 14 0,-1-16 0,4 17 0,-4-9 0,0-2 0,-1 1 0,0 3 0,1 24 0,-3-27 0,1 0 0,1 12 0,-4-17 0,0 7 0,0-12 0,0 12 0,4 15 0,-3-16 0,3 18 0,-4-25 0,3 1 0,-2 4 0,3 2 0,-4 5 0,0-15 0,0 4 0,0 30 0,4-29 0,-1 22 0,0 3 0,3-8 0,-4-11 0,0 1 0,-2 6 0,0-21 0,0 6 0,0 1 0,0-7 0,0 7 0,0-13 0,0 3 0,0 0 0,0 6 0,0-1 0,0 0 0,0 11 0,5 20 0,-1-21 0,-1 0 0,0 0 0,0-1 0,2 19 0,-5-22 0,0 5 0,0-5 0,0 0 0,0 9 0,0-20 0,0 11 0,0-16 0,0 1 0,0-2 0,0 2 0,-3 2 0,2-1 0,-2 0 0,0-7 0,3 1 0,-6-1 0,2 1 0,-9 10 0,-1-6 0,-6 12 0,4-17 0,-6 3 0,10-9 0,-7 0 0,12 0 0,-2 0 0,2 3 0,-3-3 0,3 3 0,-3 0 0,-10 2 0,7 2 0,-13 1 0,15-1 0,-14 2 0,11-2 0,-19 3 0,13-1 0,-22 12 0,-2 0 0,11-4 0,-8 3 0,3 1 0,20-9 0,5-3 0,-11 8 0,14-9 0,-10 3 0,6-3 0,-3-1 0,1-2 0,1 2 0,6-3 0,1-1 0,-4 3 0,-4-5 0,-2 2 0,-7-3 0,11 0 0,-17 0 0,16 0 0,-14 0 0,-4 0 0,4 0 0,-13 0 0,9 3 0,1 2 0,2 0 0,-22 3 0,32-2 0,8-5 0,-6 2 0,8-3 0,3 0 0,-3 0 0,3 0 0,1 0 0,-1 0 0,1 0 0,-1-3 0,0 2 0,1-2 0,-1 0 0,1 2 0,-7-7 0,2 3 0,-13-8 0,12 8 0,-6-5 0,6 9 0,7-5 0,-7 6 0,11-6 0,-2 2 0,3-5 0,0 1 0,0-1 0,0 2 0,0 0 0,0 4 0,0 0 0</inkml:trace>
  <inkml:trace contextRef="#ctx0" brushRef="#br0" timeOffset="6888">12532 9964 24575,'33'7'0,"0"-1"0,2 5 0,-3-2 0,-1 2 0,2 9 0,23-3 0,-18-3 0,2-2 0,-16-11 0,-10 6 0,35 2 0,-17 0 0,-1 0 0,0-1 0,-1-2 0,7 2 0,-17-8 0,-1 0 0,-3 0 0,16 0 0,-20 0 0,20 0 0,-24 0 0,19 0 0,-11 0 0,15 0 0,-17 0 0,8-4 0,-6-8 0,6 5 0,-2-11 0,1 9 0,-7-4 0,5 1 0,5-6 0,4 2 0,-1-9 0,-3 11 0,-7 3 0,-4 3 0,5-2 0,-5-3 0,-2 2 0,2-6 0,-2 1 0,6-11 0,5-3 0,8-6 0,-10 8 0,1 2 0,-12 8 0,0 1 0,-1-1 0,1 0 0,-1 5 0,11-33 0,-12 25 0,12-26 0,-18 21 0,7 6 0,-7-6 0,2 1 0,1 5 0,-3-6 0,3 0 0,-4-2 0,0 1 0,0 1 0,4-8 0,-3 12 0,3-7 0,-3-2 0,-2 0 0,1 7 0,0-7 0,0-1 0,0-1 0,0 3 0,0-20 0,0 21 0,0-4 0,0 20 0,0-13 0,0 16 0,0-10 0,0-6 0,0 10 0,4-23 0,-3-4 0,3 11 0,-4-9 0,4 8 0,-3 11 0,3-7 0,-4 12 0,0 4 0,0-27 0,0 9 0,0-10 0,0-6 0,0 7 0,0-1 0,0-8 0,0 1 0,0 9 0,0 2 0,0-12 0,0-8 0,0 18 0,0 3 0,0-1 0,0-18 0,0 9 0,0 4 0,0 16 0,-3 3 0,-1-1 0,1 4 0,-3 9 0,2-4 0,-9 5 0,2 0 0,-10-1 0,10 4 0,-4 0 0,4-1 0,3 1 0,-12-5 0,-1 0 0,-5-8 0,-1 5 0,12 1 0,-5 2 0,6 3 0,-6-3 0,-1 1 0,2 1 0,-2 2 0,4 0 0,-1 7 0,-39-11 0,29 10 0,-28-6 0,30 8 0,-1 0 0,-1 0 0,-5 0 0,14 0 0,-7 0 0,-18 0 0,-6 0 0,-1 0 0,13 0 0,21 0 0,-4 0 0,1 0 0,0 0 0,-16 15 0,16-4 0,-13 8 0,19-9 0,-7 7 0,4 5 0,-5-2 0,11 0 0,6-13 0,-2 8 0,0-3 0,0 4 0,1-7 0,2 5 0,-2-5 0,-1 16 0,4-11 0,-3 5 0,-2 0 0,-4 1 0,0 2 0,0 1 0,4-10 0,-1 4 0,3-2 0,-3 4 0,1 2 0,0-1 0,-1-1 0,1 1 0,-5 13 0,2-11 0,-3 11 0,0-1 0,-6 20 0,3-5 0,-3 3 0,9-18 0,2-12 0,1 13 0,1 4 0,-3 7 0,3-10 0,0-2 0,-2 1 0,0 9 0,-4 0 0,7 7 0,-2-12 0,4-8 0,3-9 0,-3 5 0,4-7 0,-4 0 0,3 8 0,-3-7 0,4 18 0,0-2 0,-4 6 0,3 0 0,-3-13 0,4 12 0,-5-12 0,4 7 0,-4-2 0,5-5 0,0-1 0,0-1 0,0-3 0,0-8 0,0 2 0,0-5 0,0-5 0,0 24 0,0-2 0,0 6 0,0-8 0,0-8 0,0-10 0,0 10 0,0-3 0,0 2 0,0-2 0,4 6 0,1 6 0,0 2 0,3 10 0,-4-14 0,4 0 0,-4-10 0,4 3 0,-3-5 0,0 2 0,2-2 0,-7-7 0,6 3 0,-5-4 0,5 4 0,0 11 0,2-6 0,-2 6 0,1-6 0,-6-4 0,6 9 0,-7-9 0,3 9 0,0-5 0,-2-1 0,5 0 0,-6 9 0,6-7 0,-2 8 0,0-12 0,-2-6 0,1 4 0,1-3 0,0 3 0,1-4 0,-4 1 0,2-1 0,-3 1 0,3-1 0,-2-2 0,2-1 0</inkml:trace>
  <inkml:trace contextRef="#ctx0" brushRef="#br0" timeOffset="10154">15425 7099 24575,'39'0'0,"-8"0"0,12 0 0,-21 0 0,5 0 0,4 0 0,17 0 0,-18 0 0,0 0 0,9 0 0,9 0 0,-29 0 0,13 0 0,19 0 0,-4 0 0,-16 0 0,-2 0 0,13 0 0,-14 0 0,23 0 0,7 0 0,-20 0 0,0 0 0,22 0 0,-1 0 0,-25 0 0,-4 0 0,13 0 0,-7 0 0,19 1 0,6-2 0,-19-2 0,1 0 0,1 2 0,4 1 0,-1 0 0,15-3 0,-5 0 0,-17 2 0,-3 2 0,1-1 0,-2 0 0,4 0 0,2 0 0,-4 0 0,1 0 0,2 0 0,8 0 0,0 0 0,-1 0 0,-6 0 0,14 0 0,-31 0 0,-2 0 0,3 0 0,-10 0 0,3 0 0,-5 0 0,2 0 0,11 0 0,-12 0 0,37 0 0,-21 0 0,19 0 0,-22 0 0,19 0 0,-16 0 0,18 0 0,-6 4 0,-19-3 0,8 2 0,-8-3 0,-4 0 0,15 0 0,-13 0 0,10 0 0,15 0 0,-16 0 0,11 0 0,-17 0 0,-5 0 0,37 0 0,-32 0 0,24 0 0,-37 0 0,5 0 0,-9 0 0,11 0 0,-5 0 0,1 0 0,8 0 0,-14 0 0,8 0 0,-2 0 0,-6 0 0,6 0 0,-5 0 0,-3 0 0,3 0 0,-4 0 0,1 0 0,-1 0 0,4 0 0,-3 0 0,2 0 0,-2 0 0,5 0 0,-4 0 0,4 0 0,-5 0 0,2 0 0,-1 3 0,10-2 0,-7 2 0,8-3 0,-9 0 0,0 0 0,-1 0 0,-1 0 0,1 0 0,0 0 0,-1 0 0,1 0 0,-2 0 0,2 3 0,-2-2 0,3 2 0,-4-1 0,-2-1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18:40.8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5806 9350 24575,'46'-4'0,"0"0"0,-1 0 0,-4 3 0,-1-1 0,3-4 0,4-1 0,-6 3 0,17 2 0,1-7 0,-10 8 0,0-3 0,-17-1 0,-12 4 0,12-4 0,25 0 0,-1-1 0,-6 2 0,9-1 0,-7 1 0,-11 1 0,0 0 0,4 0 0,5 1 0,-6 1 0,-12 0 0,-4 2 0,28-1 0,-5 0 0,-17 0 0,0 0 0,20 0 0,1 0 0,-8 0 0,-12 0 0,-7 0 0,5 0 0,-15 0 0,11-2 0,6 0 0,2-3 0,1 0 0,15 2 0,1-1 0,-10-2 0,-2-1 0,-2 5 0,-4 0 0,2-3 0,3 1 0,-7 4 0,-17 0 0,16 0 0,-25 0 0,9 0 0,-9 0 0,13 0 0,-10 0 0,7 0 0,-3 0 0,-4 0 0,17 0 0,-9 0 0,6 0 0,-11 0 0,-7 0 0,2 0 0,-2 0 0,3 0 0,2 0 0,-4 0 0,5 0 0,-7 2 0,4 5 0,-6 3 0,2 3 0,-6 3 0,-8-4 0,3-2 0,-15 1 0,9-7 0,-12 4 0,3-1 0,-4-2 0,7-1 0,-2 0 0,11-4 0,-12 0 0,6 0 0,-6 0 0,-12 0 0,3 0 0,-12 0 0,13 0 0,-6 0 0,-3 0 0,-16 4 0,14-1 0,0-1 0,-11 3 0,22 3 0,-4-2 0,12-1 0,-17 1 0,-3-2 0,2-3-234,-6 2 1,0-1 233,7-2 0,-3 3 0,-2 0 0,-17-1 0,20 1 0,1 0 0,-11 2 0,-8-4 0,10 4 0,4-4 0,-3-2 233,5 1 1,1 0-234,-4 0 0,1 0 0,10 0 0,4 0 0,-12 0 0,28 0 0,-11 0 0,9 0 0,-6 0 0,4 4 0,5-3 0,-6 3 0,-3-4 0,2 0 0,-1 0 0,2 0 0,-35 0 0,19 0 0,-16 0 0,26 0 0,-5 0 0,7 0 0,-20 0 0,23 4 0,-7-3 0,-30 3 0,13 0 0,-17-3 0,15 3 0,29-1 0,-12-3 0,20 3 0,-4-3 0,5 0 0,0 0 0,7 0 0,3-3 0,7-3 0,16-7 0,14-1 0,-3 4 0,6 3 0,-26 7 0,-3 0 0,-8 0 0,20 0 0,-7 0 0,28 0 0,-22 0 0,30 0 0,-24 0 0,11 0 0,5 0 0,-8 5 0,1 1 0,1 2 0,9 5 0,-17-5 0,-1-1 0,1 3 0,-1-5 0,1 0 0,16 2 0,-6 0 0,-2-1 0,-8-5 0,8 3 0,-26-4 0,7 0 0,-6 0 0,-2 0 0,1 3 0,1-3 0,1 3 0,11-3 0,-15 0 0,16 0 0,-15 0 0,1 0 0,5 0 0,-10 0 0,15 0 0,-12 0 0,8 0 0,-8 0 0,19 0 0,26 0 0,-23 0 0,0 0 0,-1 0 0,-2 0 0,12 0 0,-19 0 0,3 0 0,8 0 0,-14 0 0,3 0 0,3 0 0,8 0 0,4 0 0,-10 0 0,-12 0 0,-8 0 0,2 0 0,1 0 0,6 0 0,-2 0 0,-1 0 0,-7 0 0,-3 0 0,10 0 0,-8 0 0,8 0 0,-7 0 0,-2 0 0,9 0 0,-5 0 0,2 0 0,-7 0 0,-3 0 0</inkml:trace>
  <inkml:trace contextRef="#ctx0" brushRef="#br0" timeOffset="5147">5991 9521 24575,'0'-34'0,"0"5"0,0 0 0,0-2 0,0-17 0,0-5 0,0 2 0,0 2 0,-4 7 0,0-11 0,-2 1 0,-4 21 0,0-12 0,6 17 0,4 5 0,0-3 0,0 6 0,-3 1 0,2 10 0,-2-5 0,3 1 0,0-3 0,0 5 0,0-4 0,0 0 0,0-8 0,0-6 0,0 4 0,0-2 0,0 12 0,-4-4 0,0-7 0,-5 1 0,2-7 0,-7-13 0,2-3 0,5 15 0,-1 0 0,-3-20 0,-1 9 0,1-7 0,5 3 0,1-6 0,0 9 0,3 9 0,-3-8 0,5-1 0,0-2 0,0 2 0,0 10 0,0 2 0,0 4 0,0-3 0,0 8 0,0-12 0,0 3 0,0 3 0,3 4 0,2-6 0,-1 13 0,4-14 0,1 2 0,7-11 0,-1-1 0,0 2 0,-7 19 0,1 3 0,0 6 0,0 2 0,9 0 0,-1 2 0,14-1 0,-13-2 0,7 1 0,-13 2 0,1 2 0,22-10 0,1 4 0,6-2 0,-6 1 0,5 11 0,1-3 0,2-1 0,-12 4 0,1 1 0,9-3 0,-4 1 0,-11 2 0,-16 6 0,-2 1 0,-3 3 0,-5 0 0,5-4 0,-3 1 0,1-1 0,6 9 0,-1 13 0,0 4 0,6 15 0,-3-9 0,-2 0 0,-5 4 0,-1-14 0,-1 12 0,-2-19 0,3 19 0,0-13 0,-3 23 0,7-10 0,-7 2 0,3-16 0,-4-10 0,3 10 0,2 0 0,-1 22 0,-1-11 0,-3 6 0,0-23 0,0-2 0,0-12 0,6 20 0,-4-6 0,7 20 0,-8-17 0,7 3 0,-7 7 0,7-12 0,-7 19 0,8 10 0,-5-20 0,-1 3 0,1 17 0,-1 1 0,0-12 0,0-2 0,-3 1 0,0-3 0,0 0 0,0-2 0,0-10 0,0 6 0,0-10 0,0 1 0,0-9 0,0 3 0,3 4 0,-2 5 0,1-3 0,-2 3 0,0-15 0,0 11 0,0-11 0,0 12 0,-2 22 0,-6-6 0,-4 17 0,-3-13 0,3-21 0,2 3 0,6-11 0,-2-3 0,2 4 0,-2-6 0,2 1 0,-11 8 0,-4-2 0,0 3 0,-18-9 0,18-4 0,-11-3 0,14 0 0,4 0 0,1 0 0,3 0 0,-9 0 0,-7 0 0,4 0 0,-9 0 0,8 0 0,-12 0 0,-11 0 0,7 0 0,0 0 0,11 0 0,11 0 0,-16 0 0,13 0 0,-16 0 0,11 0 0,-2 0 0,7 0 0,-9 0 0,7 0 0,-5 0 0,13 0 0,6-3 0,3 3 0,3-3 0</inkml:trace>
  <inkml:trace contextRef="#ctx0" brushRef="#br0" timeOffset="18824">5982 8134 24575,'21'0'0,"3"0"0,5 0 0,-7 0 0,5 0 0,-14 0 0,18 0 0,-16 0 0,9 0 0,-13 0 0,9 0 0,-12 0 0,17-3 0,-15 3 0,21-3 0,-18 3 0,5 0 0,-9 0 0,3 0 0,1-3 0,9 2 0,-8-5 0,2 5 0,-7-1 0,-2 2 0,9-3 0,-3 2 0,1-2 0,-2 3 0,-5 0 0,2 0 0,2-3 0,5 2 0,-6-2 0,3 0 0,-7 3 0,1-3 0,-4 3 0,0 0 0</inkml:trace>
  <inkml:trace contextRef="#ctx0" brushRef="#br0" timeOffset="20637">7064 9304 24575,'27'10'0,"-9"-2"0,5 6 0,-12-5 0,-2-5 0,-2 2 0,-1-3 0,1 4 0,-1 0 0,-2-1 0,2 1 0,3 8 0,-1-6 0,1 3 0,-6-9 0</inkml:trace>
  <inkml:trace contextRef="#ctx0" brushRef="#br0" timeOffset="22060">7775 9367 24575,'13'0'0,"-2"0"0,2 0 0,-4 0 0,1 3 0,11 12 0,-5-5 0,6 8 0,-12-12 0,-4 1 0,1 2 0,-1-4 0,-2 1 0,-1-6 0</inkml:trace>
  <inkml:trace contextRef="#ctx0" brushRef="#br0" timeOffset="69701">3281 11472 24575,'32'0'0,"-1"0"0,13 4 0,-7-3 0,1-1 0,15 4 0,-15-4 0,16 0 0,-25 0 0,11 0 0,2 0 0,5 0 0,-18 0 0,2 0 0,18-3 0,6-2 0,-11 0 0,2 0 0,2 0 0,7-3 0,1-1 0,1 0-259,2 1 1,-1 0 0,-2 0 258,-12 0 0,-2 1 0,-2 1 0,9 1 0,-5 1 0,-13 2 0,-1-1 0,28-2 0,-28 4 0,17-4 0,-12 0 0,1-1 0,-3 0 0,0 0 0,7-5 0,7 3 0,3-1 0,-20 0 0,-1 0 0,9-1 0,0 1 0,11-2 775,-15 1-775,-2 1 0,0 1 0,9-1 0,-10-1 0,2 0 0,1 5 0,-3 0 0,6-2 0,18-2 0,-37 9 0,-8 0 0,-1 0 0,-2 0 0,-1 0 0,-2 3 0,-1 0 0,-3 13 0,0-8 0,0 13 0,-7-3 0,-22 12 0,5-5 0,-13 0 0,16-18 0,0 1 0,-1-7 0,6 3 0,-4 0 0,5 1 0,1 0 0,-14 3 0,3 0 0,-4-3 0,-7 2 0,-13-7 0,9 0 0,-16 0 0,-3 0 0,26 0 0,-3 0 0,-7 0 0,-9 0 0,-1 0 0,7 0 0,-3 0 0,2 0-273,4 1 1,-3 0-1,7 1 273,-10 4 0,13 5 0,-1 0 0,-2 1 0,8-4 0,0 0 0,-10 4 0,-3 0 0,-1-2 0,0 0 0,8-1 0,-1-1 0,-8 3 0,-1-1 0,9-5 0,-1-2 0,-6 4 0,-3 0 0,0-6 0,-4-1 0,2 0 0,5 3 0,2-1 0,0 0 0,-20-1 0,8-2 0,4 1 0,31 0 0,11 0 0,-5 0 818,4 0-818,3 0 0,-3 0 0,4 0 0,-1 0 0,-2 0 0,1 0 0,5 0 0,14-2 0,6-3 0,15 1 0,-10 0 0,3 4 0,6 0 0,8 0 0,5 0 0,6 0 0,-1 0 0,-8 0 0,0 0 0,2 0-207,11 0 0,3 0 0,-4 0 207,6-1 0,-2 2 0,-16 0 0,0 2 0,1 0 0,8 2 0,1 0 0,-3 0-898,4 0 0,-3 0 898,-3 5 0,-4 0 0,9-4 0,-13 0 0,6 2 0,-3-1 0,-3 0 0,0-1 0,23 3 0,-4-1 0,-21-3 0,14-2 0,-32-3 565,25 4-565,-27-3 1852,7 3-1852,-7-1 0,-6-2 0,0 1 0,-4-2 0,1 0 0,0 0 0,-1 0 0,1 0 0,-1 0 0,4 0 0,-3 0 0,2-3 0,1-3 0,-3 1 0,2-3 0,-2 4 0,-1-3 0,7-2 0,1 1 0,-4-1 0,5 5 0,-5 1 0,1 3 0,1 0 0,-5 0 0,-1 0 0,1 0 0,2 0 0,-1 0 0,1 0 0,3-3 0,-4 3 0,11-3 0,-11 0 0,4 2 0,-6-5 0,1 5 0,-1-4 0,1 4 0,0-5 0,-1 5 0,1-5 0,8 0 0,-6-2 0,12-4 0,-13 4 0,4-1 0,-1 1 0,5-3 0,-2 6 0,0-2 0,-2 7 0,-9 0 0,-20 0 0,-8 0 0,-20 0 0,15-3 0,-5-2 0,9-3 0,-24-1 0,23 0 0,-14 4 0,0 1 0,2 1 0,-13 2 0,18-7 0,-6 3 0,3-5 0,0 4 0,4-3 0,7 4 0,-1 0 0,0 2 0,-20-3 0,23 1 0,-23-1 0,27 2 0,-27-1 0,24 4 0,-33-8 0,34 8 0,-12-3 0,6 4 0,7 0 0,-24 0 0,16-4 0,-15 3 0,16-3 0,2 4 0,9 0 0,-1 0 0,-24 0 0,23 0 0,-21 0 0,24 0 0,-3 0 0,4 0 0,-2 0 0,9 0 0,-11 0 0,-6 0 0,-15 14 0,12-11 0,-5 15 0,20-17 0,-8 10 0,-13-5 0,2 6 0,-11-2 0,0 0 0,-2-1 0,15-3 0,1-1 0,-10 0 0,-2 0 0,23-5 0,5 3 0,-17 1 0,19-1 0,-15 0 0,20-3 0,5 0 0,13-3 0,-2 3 0,16-7 0,-10 3 0,13-6 0,21-1-984,-16 4 0,6 1 1,12 1 983,-15 2 0,7 1 0,5 1 0,5-1 0,4 1 0,2 1 0,2-1 0,1 1 0,-1 0 0,0 0 0,-3 0 0,-3 0-528,0 0 0,-2 0 0,1 1 0,-1 0 0,-1-1 0,1 1 1,0 1-1,1-1 0,0 0 0,1 0 0,1 0 528,-2 0 0,1-1 0,1 0 0,1 0 0,1 0 0,0 0 0,-1 0 0,1 1 0,-1 0 0,-1 0 0,0 2 0,-2-1 0,-2 2 0,7 1 0,1 2 0,0 0 0,0 1 0,-2 0 0,-2 0 0,-3 1 0,-4-1 0,-5 1 0,-6-2-216,10 5 0,-11-1 0,5 2 216,4 1 0,7 1 0,0 2 0,-4-2 0,-10-2 0,-6 1 0,-6-2 0,23 6 1864,-46-11-1864,-13-7 6409,-4 0-6409,6 0 0,-31-4 0,-10-3 0,-12-3 0,14 4 0,-8-1 0,2 0-375,-9-2 1,4 0 374,11 1 0,-1 2 0,-6 0 0,0 1 0,6-1 0,-3 0 0,-1 3 0,-4 1 0,2 0 0,8-1 0,3 0 0,-1 1 0,-5-1 0,0 2 0,7 0 0,-11 1 0,16 0 0,2 0 0,6 0 1882,-9 0-1882,8 0 0,2 0 0,6 0 0,-10 4 0,-17 4 0,5-2 0,-1 6 0,-14-5 0,0-1 0,15-3 0,-1 0 0,7-3 0,0 0 0,-15 0 0,0 0 0,13 0 0,1 0 0,-9 0 0,-1 0 0,-5 0 0,2 0-512,18 0 0,1 0 512,-13 1 0,-2-2 0,-10-7 0,3-2 0,-6 1 0,12 0 0,3 0 0,12-2 0,-14 6 0,13-1 0,-10 2 0,30 4 0,1 0 1024,1 0-1024,1 0 0,0 0 0,-2 0 0,-4 3 0,-1 1 0,-7-1 0,2 4 0,-1-6 0,7 3 0,7-4 0</inkml:trace>
  <inkml:trace contextRef="#ctx0" brushRef="#br0" timeOffset="116247">11020 10093 24575,'37'0'0,"-12"0"0,11 0 0,-10 0 0,-9 0 0,23 0 0,-21 0 0,19 0 0,7 0 0,-11 0 0,18 0 0,-25 0 0,-1 0 0,-5 0 0,11 0 0,-13 0 0,11 0 0,-14 0 0,8 0 0,-2 0 0,-3 0 0,0 0 0,-10 0 0,10 0 0,-8 0 0,7 2 0,-1-1 0,-3 2 0,1 0 0,-11 1 0,2 2 0,-6 1 0,-11 9 0,-3-3 0,-7 5 0,0-6 0,-4-2 0,-4 2 0,0 2 0,-6 0 0,5-2 0,3 1 0,9 0 0,-23 17 0,9-1 0,5-6 0,0 0 0,-1 5 0,-13 12 0,0 2 0,20-19 0,1 0 0,-11 9 0,-3 4 0,5-5 0,-8 12 0,3-6 0,14-20 0,2 3 0,4-9 0,-4 14 0,11-17 0,-14 17 0,8-12 0,-13 9 0,15-12 0,-5 5 0,3 3 0,1-2 0,2-1 0,10-11 0,13-1 0,-5-3 0,8 0 0,6 0 0,-12-3 0,13 2 0,-12-2 0,-3 3 0,18-3 0,-13 0 0,12-1 0,-12-2 0,-3 5 0,-1-2 0,-2 3 0,0 0 0,7 0 0,-3 0 0,5 0 0,-7 0 0,8 0 0,-2 0 0,3 0 0,-1 0 0,-5 0 0,9 0 0,-2 0 0,-4 0 0,2 0 0,11 0 0,1 0 0,7 0 0,2 0 0,2 0 0,8 0 0,-5 0 0,-1 0 0,-8 0 0,-13 0 0,-12 0 0,1 0 0,-3 0 0,3 0 0,-4 0 0,1 3 0,-4-2 0,0 2 0</inkml:trace>
  <inkml:trace contextRef="#ctx0" brushRef="#br0" timeOffset="120825">11962 10151 24575,'0'34'0,"0"0"0,0 10 0,0-11 0,0-15 0,0-1 0,0 1 0,0 19 0,0-20 0,-4 29 0,3-32 0,-3 27 0,4-27 0,0 17 0,0-18 0,0 5 0,0-1 0,0 4 0,0-10 0,0 10 0,0-8 0,7 35 0,-2-24 0,5 25 0,-3-34 0,-1 0 0,1-6 0,-1-2 0,10 5 0,6-4 0,10 5 0,-6-6 0,-1-2 0,-8 1 0,-2-6 0,1 3 0,-5-3 0,4 0 0,-4-3 0,5-6 0,-6 1 0,-4-5 0,1-1 0,-3 5 0,1-6 0,1-2 0,-3 2 0,4-28 0,0 1 0,-3 0 0,0 6 0,0 18 0,-3 0 0,7 0 0,-7 0 0,7 0 0,7-34 0,-7 22 0,10-26 0,-15 34 0,1 6 0,-1 3 0,0 7 0,-3-4 0,3 0 0,0-1 0,-2 2 0,5-9 0,-6 6 0,3-6 0,0 8 0,-2 4 0,2-4 0,-3 3 0,3 0 0,-2-2 0,1 5 0,1-3 0,-2 7 0,2 10 0,-3-2 0,0 7 0,0-8 0,0 3 0,0 5 0,0-6 0,0 6 0,0-9 0,-3 4 0,2 0 0,-2 0 0,3 0 0,0-4 0,0 6 0,0-4 0,0 5 0,-3-4 0,3 1 0,-3 1 0,3 1 0,-3 4 0,2 1 0,-2 6 0,3-9 0,0 1 0,0-8 0,0 2 0,0-2 0,0 2 0,0 5 0,0 2 0,0 1 0,0-4 0,0-4 0,0 1 0,0-3 0,0 3 0,0-1 0,0-2 0,0 3 0,3-1 0,1-2 0,2 3 0,-2-4 0,2 1 0,-6-1 0,3 1 0,3 5 0,-4-4 0,6 5 0,-7-7 0,5-2 0,-6 2 0,6-3 0,-5 4 0,5-1 0,-3 1 0,4 2 0,0-2 0,-1 3 0,3 5 0,-1-9 0,-2 8 0,-3-10 0,6 8 0,-7-4 0,10 2 0,-12-4 0,6-3 0,-2 7 0,-1-3 0,3-1 0,-2 3 0,0-4 0,1 1 0,-1 3 0,0-8 0,-2 5 0</inkml:trace>
  <inkml:trace contextRef="#ctx0" brushRef="#br0" timeOffset="123011">12855 10142 24575,'0'49'0,"0"-16"0,0 5 0,0 1 0,0-7 0,0 11 0,0-25 0,0 29 0,0-19 0,0 28 0,0-38 0,0 14 0,0-22 0,0 14 0,0-16 0,0 7 0,0 6 0,0-8 0,0 7 0,0-8 0,0-1 0,0 5 0,0-3 0,0 0 0,0-3 0,0 0 0,0-4 0,0 4 0,0-3 0,0 2 0,3 4 0,-2-5 0,2 4 0,-3-3 0,0-1 0,0 1 0,2-2 0,-1-1 0,5 1 0,-5-1 0,2 4 0,0-6 0,-3 5 0,3-6 0,0 7 0,-2-6 0,2 2 0</inkml:trace>
  <inkml:trace contextRef="#ctx0" brushRef="#br0" timeOffset="125320">12435 8923 24575,'16'41'0,"8"-5"0,4 16 0,0-22 0,-12-2 0,-6-17 0,1 3 0,-2 2 0,4 1 0,2 8 0,-2-7 0,-1 1 0,-2-3 0,0 2 0,-2-2 0,7 11 0,-6-8 0,9 8 0,-2-4 0,-3-9 0,-5 1 0,1-5 0,4 10 0,-4-10 0,7 10 0,0-5 0,-8-6 0,8 6 0,-7-2 0,-2-5 0,3 4 0,-4-5 0,1-1 0,2 4 0,-2-3 0,3 2 0,-4-2 0,1-1 0,0 1 0,5 5 0,-1-1 0,5 5 0,-3-3 0,-6-3 0,2 0 0,-6-7 0,1 3 0,2-5 0,-5 2 0,1-3 0</inkml:trace>
  <inkml:trace contextRef="#ctx0" brushRef="#br1" timeOffset="217923">5186 11734 24575,'0'14'0,"0"11"0,0-7 0,0 4 0,0-9 0,0-5 0,0 7 0,0-5 0,0 0 0,0 0 0,3-4 0,-3 6 0,3 1 0,3 11 0,-4-4 0,3-1 0,-5-3 0,4 5 0,1 4 0,0 13 0,-1-13 0,-4-2 0,0-14 0,0 3 0,0 1 0,0 1 0,0 21 0,0-14 0,0 16 0,0-17 0,4 1 0,-3 6 0,7 3 0,-7 1 0,3 14 0,-4-9 0,0 11 0,0-13 0,0 1 0,0 15 0,0-12 0,0-2 0,0 1 0,0-4 0,3-13 0,-3 3 0,3-7 0,1 18 0,-3-23 0,7 30 0,-7-30 0,3 16 0,-1-11 0,-2-3 0,4 8 0,-4 0 0,2 0 0,-3 0 0,4 4 0,-3-2 0,3 4 0,-4-1 0,0-8 0,8 30 0,-2-7 0,-2-8 0,0 1 0,4 18 0,-7-8 0,7-1 0,-7-20 0,3 1 0,-1-16 0,-2 6 0,5-7 0,-6 3 0,3-4 0,-3 1 0,3 0 0,-2-1 0,2 1 0,-3-1 0,3 6 0,0-4 0,1 5 0,-1-7 0,0-2 0,0 2 0,1-6 0,-1 3 0</inkml:trace>
  <inkml:trace contextRef="#ctx0" brushRef="#br1" timeOffset="222553">8722 11555 24575,'0'43'0,"0"-13"0,0 3 0,0-15 0,0 3 0,0-8 0,0 7 0,0-13 0,0 13 0,0-7 0,0 19 0,0 4 0,0-8 0,0 4 0,0-19 0,0 12 0,0 2 0,0 1 0,0 5 0,0-6 0,0 1 0,3-7 0,-2-2 0,2-2 0,-3 0 0,4 3 0,-3 4 0,3-1 0,-4 1 0,0-4 0,0 1 0,3-3 0,-3 3 0,6-12 0,-5 1 0,5 0 0,-6 5 0,3 1 0,-3-3 0,4 3 0,1 5 0,0 6 0,3 0 0,-3 28 0,4-30 0,-4 23 0,2-27 0,-3 0 0,1 1 0,-2-7 0,-3 6 0,0-13 0,0 8 0,0 1 0,0-8 0,0 9 0,0-12 0,0 1 0,3 13 0,-2-1 0,1 9 0,-2-9 0,0-6 0,0-3 0,0 2 0,0-4 0,0 5 0,0-7 0,0 1 0,0-7 0,0-3 0,0-5 0,0 4 0,0 26 0,0 6 0,0 8 0,0-8 0,0-15 0,0 7 0,0 7 0,0 11 0,0 7 0,0-4 0,0-12 0,0 11 0,0 13 0,0-5 0,0 10 0,0-35 0,0 2 0,0-18 0,0 24 0,0-16 0,0 14 0,0-10 0,0-7 0,0 3 0,0-8 0,0-1 0,0 1 0,0-1 0,0 1 0,0-1 0,0 1 0,0 2 0,0-2 0,0 6 0,0-6 0,0 5 0,0-4 0,0 1 0,0-2 0,0-4 0,0 0 0</inkml:trace>
  <inkml:trace contextRef="#ctx0" brushRef="#br1" timeOffset="224809">9046 13570 24575,'37'0'0,"0"0"0,8 0 0,-6 0 0,-3 0 0,-9 0 0,-2 0 0,8 0 0,4 0 0,14 0 0,-14 0 0,-4 0 0,-2 0 0,14 0 0,-8 0 0,5 0 0,-16 0 0,6 0 0,3 0 0,5 0 0,-2 0 0,-2 0 0,-11 0 0,8 0 0,-7 0 0,-2 0 0,-7 0 0,-6 0 0,4 0 0,-6 0 0,6 0 0,-5 0 0,-3 0 0,2 0 0,-5 0 0,-1 0 0</inkml:trace>
  <inkml:trace contextRef="#ctx0" brushRef="#br1" timeOffset="228362">10253 11329 24575,'0'56'0,"0"1"0,0-25 0,0-1 0,0 17 0,0-23 0,0 10 0,0 4 0,0 5 0,0-19 0,0 8 0,0-24 0,0 16 0,0-10 0,0 20 0,0-16 0,0 14 0,0-2 0,0-13 0,0 28 0,4-28 0,-3 6 0,3-9 0,-4 2 0,0-8 0,0 9 0,0-6 0,0-4 0,0 4 0,0-5 0,0 7 0,0-5 0,0 28 0,0-17 0,0 11 0,0-12 0,0-8 0,0 17 0,0 1 0,0 2 0,0-2 0,0-8 0,0-3 0,0 3 0,0-9 0,0 5 0,0 29 0,0 4 0,0-12 0,0 15 0,0-5 0,0-27 0,0 6 0,0-9 0,0 2 0,0-13 0,0 8 0,0-3 0,0 6 0,0-7 0,0-2 0,0-2 0,-4 39 0,3-18 0,-3 7 0,-1-1 0,4-5 0,-4 4 0,5-15 0,0 14 0,0-13 0,0 22 0,0-28 0,0 12 0,0-15 0,0 11 0,0-10 0,0 3 0,3-10 0,0-1 0,4-3 0,2 3 0,-1 0 0,-2 4 0,-3 2 0,-3-1 0,0 1 0,0 1 0,0-3 0,0 8 0,0-7 0,0 10 0,0-10 0,0 5 0,0-4 0,0 1 0,0 0 0,0 0 0,0-4 0,0 1 0,0-1 0,0 1 0,-3 5 0,-6 15 0,-4 10 0,0 1 0,-4 8 0,0 0 0,2-4 0,-2 4 0,-1 0 0,-2 11 0,-2 3 0,10-32 0,12-34 0,0-1 0,0 0 0,0-2 0,0 1 0,0-1 0,0 2 0,0 1 0,0-1 0,0 0 0,0 1 0,0-1 0,0 4 0,0 0 0</inkml:trace>
  <inkml:trace contextRef="#ctx0" brushRef="#br1" timeOffset="231226">10542 13581 24575,'54'4'0,"-1"0"0,0 0 0,-11 0 0,-2 0 0,4 0 0,4 0 0,-10 2 0,-5 4 0,5-5 0,-10 5 0,7-5 0,-15-1 0,36-4 0,-16 5 0,15-4 0,-18 4 0,-16-5 0,0 0 0,0 0 0,16 0 0,-5 0 0,7 0 0,-7 0 0,-13 0 0,29 0 0,-10 0 0,22 0 0,-16 0 0,-10 0 0,-9 0 0,-12 0 0,11 0 0,-9 0 0,11 0 0,-1 0 0,-5 0 0,6 0 0,7 0 0,-1-4 0,14 0 0,-19-1 0,-5 2 0,-15 3 0,5-3 0,-4 3 0,7-3 0,-8 3 0,3 0 0,2 0 0,-4 0 0,4 0 0,1-3 0,-5 2 0,9-2 0,-9 3 0,11 0 0,-1 0 0,1 0 0,-3 0 0,-7 0 0,-2 0 0,-1 0 0,1 0 0,0 0 0,5 0 0,-4 0 0,4 0 0,-5 0 0,-1 0 0,1 0 0,-1 0 0,1 0 0,2 0 0,1 0 0,1 0 0,-2 0 0,19 0 0,-7 0 0,9 0 0,-17 0 0,-11 0 0</inkml:trace>
  <inkml:trace contextRef="#ctx0" brushRef="#br1" timeOffset="552073">3232 13697 24575,'40'0'0,"0"0"0,-5-3 0,3 0 0,1 2 0,3 1 0,-2-1-672,3-2 1,-3 0 671,-9 3 0,-2 0 0,14 0 437,-9-5-437,0 4 0,-1-4 223,-6 5-223,6-2 0,4-1 0,0 0 0,0 0 0,7-2 0,1 0 0,13 3 0,-4-1 0,-3-6 341,-16 9 1,2-1-342,-1-3 0,1-2 0,17 2 0,5 0 0,-14-1 0,0 0 0,0 1-353,14 0 1,-4-1 352,-8-2 0,-6 1 0,4 4 0,-15-1 0,1 0 0,16 3 0,9-5 0,-17 0 0,6-1 0,-1 1 0,15-2 0,1 0 0,-10-1 0,2 0 0,-5 1 352,1 4 1,-5 0-353,-8-3 0,-3 0 0,8-1 0,-8 3 0,3 1 0,3-3 0,0 2 0,0 3 0,1 0 0,9-4 0,-2 0 0,9 4 0,-8-4 0,2 0 0,-15 4 0,2 1 0,0-3 0,0 1 0,2 1 0,-2 2 0,8-1 0,-10 0 0,-9 0 0,5 0 0,3 0 0,-4 0 0,2 0 0,23 0 0,4 0 0,-8 0 0,0 0 0,4 0 0,1 0 0,-15 0 0,1 0 0,-2 0-650,6 0 1,-2 0 649,3 0 0,-2 0 0,11 0-280,-13 0 0,7 0 1,-2 0 279,8 0 0,1 0 0,-12 0 0,3 0 0,1 0 0,-3 0 0,1 0 0,-2 0 0,0 0 0,-2 0 0,-1 0 0,-1 0 0,1 0 0,0 0 0,-2 0 0,5 0 0,-3 0 0,-5 0 0,-3 0 0,20 0 0,-20 2 0,0 1 0,10 2 0,1 2 0,-3 2 0,-8 2 1241,16 0-1241,-2 4 0,-8-8 0,0-2 0,-9 1 0,1 0 0,23 2 0,-3-2 0,-11-5 0,-10 1 0,7 1 0,7 1 0,9 1 0,2 0 0,-5 1 0,-5-1 0,-3 0 0,4 0-697,10 2 1,5 0-1,1 1 1,-8-1 696,-12 0 0,-5-1 0,5 2-178,5 3 1,5 3 0,4 1 0,-3 0 0,-4 0 177,5 2 0,-4 0 0,4 0-66,-8-3 0,3 0 0,1 1 0,2-2 1,-2-2 65,1-2 0,2-2 0,-2-2 0,-1-1 0,-5-1 0,2-1 0,-5-3 0,5 0-729,-1 1 1,7 0 0,1 0-1,-1 0 1,-7 0 728,-1 0 0,-4 0 0,-1 0 0,14 0 0,2 0 194,-8 0 1,2 0 0,-2 0-195,5 0 0,0 0 48,-11 0 0,1 0 0,1 0-48,4 0 0,2 0 0,-3 0 0,8 0 0,1 0 0,-9 0 0,3 0 0,1 0 0,9 0 0,1 0 0,-2 0 0,-8 0 0,-2 0 0,1 0-481,6 0 0,0 0 0,-2 0 481,-10 0 0,-1 0 0,-4 0 0,2 0 0,0 0 1381,17 0 1,1 0-1382,-18 0 0,-1 0 0,6 0 0,-4 0 0,-8 0 0,1 0 0,3 0 0,15 0 0,-16 0 0,1 0 0,14 0 1991,-6 0-1991,8 0 348,-20 0 1,2 0-349,11 0 0,0 0 0,-12 0 0,-1 0 1271,10 0 1,0 0-1272,-8 0 0,-3 0 0,19 0 0,-15 0 0,2 0 454,3 0-1,-2 0-453,16 0 0,-18 2 0,-4 0 354,-13-1-354,-4 3 0,-10-4 0,13 0 0,-12 0 0,7 0 0,2 0 0,6 0 0,6 0 0,1 0 0,-14 0 0,9 0 0,-15 0 0,7 0 0,9 0 0,-15 0 0,13 0 0,-22 0 0</inkml:trace>
  <inkml:trace contextRef="#ctx0" brushRef="#br0" timeOffset="562684">3322 13631 24575,'56'0'0,"1"0"0,-21 0 0,7 0 0,-4 0 0,11 0 0,6 0 0,3 0 0,0 0 0,-3 0 0,-7 0-394,4 0 1,-7 0-1,1 0 1,7 0 393,-8 0 0,7 0 0,3 1 0,2-1 0,0 1 0,-3-1 0,-5 2 0,-6-1 0,14 2 0,-9 1 0,1 0 0,9 0 0,1 0 0,-10 3 511,4 11-511,-22-5 260,17-6-260,-13-3 0,-1-4 0,5 0 0,-12 0 0,7 0 803,5 0-803,-18 0 0,17 0 0,-19 0 0,21 0 0,4 0 0,-4 0 0,11 0 0,4 0 0,-18 1 0,-1-2 0,10-1 0,3-2 0,6 1 0,-1-1-546,-12 0 0,-1 0 546,-2 0 0,-2 2 0,17 2 0,-15 0 0,-1 0 0,12 0 0,0 0 0,-1 0 0,1 0 0,-6 0 0,1 0 0,11 0 0,-1 0 0,-1 0 0,2 0 0,-13 0 0,0 0 0,-3 0 0,-4 0 0,5 0 0,1 4 0,-6 1 0,-1 0 1092,-11-1-1092,-12-4 0,17 0 0,-14 0 0,16 0 0,-14 0 0,7 0 0,9 0 0,3 0 0,8 0 0,10 0 0,-1 0 0,-3 0 0,-14 0 0,1 0 0,-2 0 0,-2 0 0,15 0 0,-15 0 0,-1 0 0,13 0 0,-12 0 0,1 0 0,14 0 0,-14 0 0,-2 0 0,3 0 0,7 0 0,14 0 0,-10 0 0,8 0 0,-25 0 0,-15 0 0,-6 0 0,-2 0 0,27 0 0,16 0 0,5 0 0,-17-3 0,3-1 0,9 4 0,10 0 0,1 0 0,-8-1 0,0-2 0,-2 0-584,-1 2 0,3 2 0,-6-1 584,-9 0 0,1 0 0,4 0 0,10 0 0,4 0 0,-1 0 0,-6 0 0,0 0 0,-4 0 0,6 0-407,-5 0 0,6 0 1,3 0-1,1 0 0,-2 0 1,-5 0 406,7 0 0,-2 0 0,-4 0 0,-4 0-822,-5 0 0,-3 0 1,2 0 821,4 0 0,4 0 0,-1 0 0,-6 0 0,3 0 0,-4 0 0,6 0 0,3 0 0,4 0 0,-2 0-25,-20 0 0,-1 0 25,4 0 0,-3 0 0,2 0 1288,-7 0-1288,7 2 0,2 0 0,1-1 1128,-3 1 0,4 0-1128,-2-2 0,1 0 0,13 0 0,2 0 0,2 0 0,0 0 1261,-1 0 1,0 0-1262,-8-1 0,0 2 0,2 2 0,2 1 0,-8-4 0,1 0 0,-2 2 0,11 4 0,-3 1 0,-1-6 0,-3-1 0,10 6 0,4 0 0,2-1 0,-25-3 0,1-1 0,13 4 0,8 2 0,-6-2 0,-6-4 0,-1 0-3,13 2 0,1 0 3,-9-3 0,-1 0 0,0 0 0,2 0 0,0 0 0,4 0 0,-4 0 0,-1 0 0,1 0 0,-5 0 0,6 0 0,1 0 0,-7 0 0,2 0 0,0 0 0,-3 0 0,7 0 0,0 0 0,-5 0 0,9 0 0,-2 0-178,-6 0 0,2 1 1,-5-2 177,-8-2 0,-3 0 0,4-1 0,3-1 0,4-1 0,6-1 0,-3 0 275,11-1 0,1 1-275,-5 2 0,3 0 0,-8 1 0,-10 1 0,-6 1 0,15 2 78,-23 0-78,2 0 551,-5 0-551,2 0 0,8-3 0,-2-1 0,17-4 0,-4-1 0,10 0 0,-19 4 0,5-3 0,-18 7 0,-6-3 0,9 4 0,-16 0 0,6-3 0,-6 2 0,1-2 0,-2 3 0,-4 0 0,0 0 0</inkml:trace>
  <inkml:trace contextRef="#ctx0" brushRef="#br0" timeOffset="568119">10998 13638 24575,'-44'0'0,"0"0"0,1-7 0,-3-2 0,4 3 0,-4 1 0,4-3 0,-4-5 0,4-2 0,6-1 0,4-1 0,-11-5 0,13 6 0,2 0 0,-4-2 0,7 1 0,-1-17 0,7-8 0,6 10 0,1-1 0,3 2 0,1 2 0,0-6 0,3 10 0,-2 10 0,6 2 0,-6-8 0,6 3 0,-7-38 0,7 21 0,-3-6 0,0 0 0,3 6 0,-3-15 0,4 29 0,0-7 0,0 13 0,0-3 0,0 8 0,0 0 0,0 4 0,0-7 0,3 5 0,-3-4 0,9 2 0,-2-3 0,3 2 0,0 1 0,-4 4 0,7 3 0,3-1 0,15-2 0,8 6 0,-1-4 0,1 0 0,13-3 0,-8 4 0,-2 0 0,-4-2 0,-6 4 0,0 2 0,5-1 0,12 0 0,0 0 0,-3 0 0,-16 0 0,0 0 0,7 0 0,6 0 0,0 0 0,-12 0 0,8 0 0,-1 0 0,-11 0 0,14 0 0,-5 0 0,6 0 0,0 0 0,8 0 0,4 0 0,-21 0 0,0 0 0,5 0 0,9 0 0,-5 0 0,-5 0 0,7 0 0,-3 0 0,-2 0 0,0 0 0,1 0 0,3 0 0,-5 0 0,12 0 0,3 0 0,-14 0 0,2 0 0,-15 0 0,-11 0 0,9 0 0,5 0 0,-13 0 0,17 0 0,-20 0 0,0 0 0,2 0 0,-4 0 0,7 0 0,0 6 0,4 4 0,4 9 0,-14-4 0,5 0 0,-13-5 0,6 3 0,-6-2 0,5 1 0,-3 9 0,-1-11 0,3 14 0,-7-14 0,2 8 0,-3 2 0,3 4 0,-3-8 0,6 2 0,-2 1 0,0-7 0,-2 6 0,-2-9 0,3-1 0,-2 1 0,2 1 0,-3 0 0,0 3 0,0 2 0,0 1 0,0 1 0,0 1 0,0 8 0,0-6 0,0 12 0,0-9 0,0 10 0,0 5 0,-3-14 0,-2 8 0,-3-11 0,-1-1 0,5 5 0,-16 5 0,7-9 0,-13 5 0,12-14 0,3-4 0,1-2 0,-2-2 0,1-1 0,-21-3 0,20 0 0,-28 0 0,11 0 0,-14 2 0,-5 1 0,6 3 0,-5 1 0,2 1 0,-8 0 0,-1 1 0,5 1 0,2 0 0,3 0 0,-4 2 0,3-2 0,-7 1 0,0 1 0,2 0 0,6-3 0,-14 5 0,5-2 0,9-1 0,-1 0 0,4-1 0,5-3 0,5-1 0,-9 6 0,-18-5 0,23 2 0,-15-4 0,18 0 0,-14 2 0,26-7 0,2 3 0,-14-3 0,18 0 0,-13 0 0,17 0 0,4 0 0,-7 0 0,5 0 0,-4 0 0,5 0 0,0 0 0,1 0 0,2-3 0,1 0 0,3-1 0,0 1 0</inkml:trace>
  <inkml:trace contextRef="#ctx0" brushRef="#br0" timeOffset="623519">13030 13444 24575,'0'50'0,"0"1"0,0 0 0,0-9 0,0 0 0,0 0 0,0 5 0,0 1 0,0-4 0,0 3 0,0-3-890,0-3 0,0-2 890,0-8 0,0-1 0,0 9 0,0 1 0,0-10 0,0 0 0,0 15 0,0 0 0,0-10 0,0-1 0,0-1 0,0 3 13,0 8 1,0 5 0,0-4-14,0-1 0,0 0 0,0 4 0,0 4 0,0-6 0,3-8 0,0-2 0,1 5 0,1-1 0,9 17 0,-3-2 0,1 3 0,-2-13 0,2 0 0,-3-4 0,0 2 0,1-4 0,0-1 0,0-3 0,-1-5 0,-1-2 421,2 14-421,-4-6 0,-2 6 0,0-1 0,2 10 0,4-5 0,-4-5 891,3-8-891,5 1 427,-4-12-427,21 9 0,-15-29 0,14 7 0,5-9 0,-3 0 0,20 0 0,-7 0 0,-7 2 0,3 2 0,4 2 0,6 3 0,-5-1 0,7 2 0,0 0 0,-5 0 0,-8-1 0,-3-1 0,4 2 0,14 2 0,9 3 0,-3 0 0,-11-3 0,-14-3 0,-1 0 0,8 2 0,6 2 0,1-1 0,-1-2 0,0 0 0,-2-2 0,2 0 0,2 0-831,2 2 0,6 0 1,-8-3 830,-16-6 0,2 0 0,4 2 0,11 1 0,6 2 0,2-1 0,-3 0 0,-6-2 0,-4-1 0,-5-1 0,2-1 0,6 2 0,-3 0 0,6 2 0,3 0 0,4 0 0,0 0 0,0 0 0,-3-1 0,-4 0 0,2-2 0,-1-1 0,-3 0 0,0 0 0,-2 0 0,-1 1 0,14 2 0,-3 2 0,-2-1 0,1-1 0,-2-2 0,1-1 0,-2 0 0,-8 1 0,3 2 0,-6 0 0,-13-3 0,2 0 0,19 0 0,7 0 0,-5 0 0,-11 0 0,-2 0-609,1 0 1,3 0 0,-4 0 608,0 0 0,-4 0 0,-6 0 0,6 0 0,5 0 0,10 0 0,5 0 0,-1 0 0,-5 0 0,8 0 0,-5 0 0,7 0-658,-11-1 1,6-1-1,2 0 1,0 1 0,-3-1-1,-9 1 658,2 0 0,-7 1 0,1-2 0,13-3 0,2-1 0,-9-1 271,-15 0 0,-1-1-271,6 2 0,4-1 0,-3 0 0,-3-4 0,0 0 0,15 0 0,6-2 0,-6 2 0,-13 1 0,-1 1 0,9 0 0,4 0 0,-6 0 0,-13 3 0,-3 0 0,5 2 0,3 0-69,5 1 1,5 0-1,-4 1 69,2-2 0,-2 2 0,14 1 0,1 2 0,-15-1 0,-3 0 0,9-7 1417,11 6-1417,-18-13 0,-1-2 4511,12-2-4511,-16-3 0,-2-4 0,-10 1 0,-6 0 0,-3-18 1667,1-9-1667,-16 17 0,0-13 0,0-3 0,0-9 165,0 10 1,0-2-166,1 9 0,-2 1 0,-6-3 0,-1 0 0,3-2 0,0-2 0,-3 8 0,-2-2 0,0 3 0,-1-1 0,2 3 0,2-4 0,0 2 0,-2 9 0,2 2 0,6-6 0,-10 0 0,1-7 0,-9-5 0,3 9 0,-1 6 0,-2-3 0,-1 4 0,-1-1 0,0-8 0,-3-3 0,2 8 0,-2-2 0,2 2 0,2-4 0,2 2 0,-6-2 0,1 1 0,0-12 0,-8 0 0,15 2-579,0 21 1,0 1 578,-2-19 0,-2 9 0,-2-2 0,6 12 0,1-1 0,-8-12 0,1 1 0,-3-6 0,3 20 0,5-2 1157,-9 11-1157,6 0 0,-13 0 0,6 9 0,-7 0 0,-9-1 0,-8 3 0,-7-1 0,15-1 0,0-2 0,-2 0 0,-10 0 0,-3 0 0,2-1-224,1-1 0,1 0 0,4-1 224,-9-4 0,3 0 0,14 1 0,-1 0 0,4 1 0,4 1 0,2 0 0,-2-3 0,4 0 0,-1 3 0,5 1 0,-24 0 0,13 4 0,-9 2 0,-12 0 0,6 2 0,13 1 0,-1 0 0,2 0 0,-6-1 0,-3 0 0,0 1 0,-10 1 0,-3 0 0,0 0 0,1 0-629,8 0 0,1 0 0,-1 0 0,-3 0 629,7 0 0,-3 0 0,-2 0 0,1 0 0,0 0 0,3 0 0,-13 0 0,2 0 0,3 0 0,3 0 0,4 0 0,4 0 0,-3 0 0,-3 0 0,-4 1 0,0-1 0,6-1 0,7 0 0,5-2 0,-3 1 0,-12-1 0,-1 1 0,3-2 0,2 1 0,5-1-162,10-3 1,2 0 161,-22 6 0,-1-5 0,20 0 0,0 1 0,-23 2 287,17-6 1,-3 1-288,-15 6 0,0 2 0,17-3 0,-1 0-315,-5 2 1,-6 2 0,1-1 314,8 0 0,0 0 0,-3 0 0,-2-1 0,-4 0 0,-2 1 0,-3 2 0,6 1 0,-4 2 0,-2 1 0,0 1 0,0-1 0,1 1-553,6-2 1,0 0 0,0 0 0,1 1 0,1-1 0,0 2 552,-5 1 0,0 1 0,2 1 0,-1-1 0,2 1 0,1-1 0,0 0 0,1-1 0,2 1 0,4 0-824,-8 1 0,4 1 1,-1-2 823,-4-1 0,-2-1 0,1 1-234,4 1 0,2 1 0,5-3 234,-15-5 575,5 4-575,11-6 4608,8 0-4608,5 0 3854,-4 0-3854,15 0 1328,5 0-1328,-11 4 0,9 0 0,-6 1 0,4-1 0,4-1 0,0-2 0,6 2 0,16 3 0,3 1 0,12 7 0,-16-7 0,3 0 0</inkml:trace>
  <inkml:trace contextRef="#ctx0" brushRef="#br0" timeOffset="633731">13920 13519 24575,'-37'6'0,"-1"0"0,-6 11 0,-5-5 0,2 2 0,11 11 0,12-6 0,7 2 0,8-5 0,-2 5 0,-5 7 0,1 1 0,0-2 0,-2 6 0,-1-1 0,9-13 0,-3 2 0,3-5 0,-4 6 0,3 6 0,-4 8 0,5 7 0,-5 1 0,2-5 0,-4 7 0,1-3 0,-2-3 0,-1 0-555,2 3 0,0 4 0,0-6 555,1-8 0,1-3 0,-2 24 0,-7-8 0,8-10 0,1 1 0,-6 4 0,6-8 0,1-2 0,3-4 0,-1 5 0,2-13 0,-6 29 0,5-16 1665,0 10-1665,6-21 0,4 3 0,0-3 0,0 6 0,0-3 0,6 3 0,-2-11 0,6 12 0,7-6 0,-2 1 0,7 4 0,-8-10 0,5 8 0,0 2 0,4 4 0,13 11 0,5 3 0,-1-5 0,4 2 0,-1-1-569,-5-3 1,-1 0 0,2-1 568,-4-8 0,2 0 0,0-1 0,-3 0 0,-4 0 0,-2-1 0,1 1-53,9 5 1,2 0-1,-3-3 53,-4-2 0,-2-1 0,4 4 0,-1-4 0,-4-12 0,-1-3 0,4 4 0,16 1 0,-25-17 1691,11 5-1691,1-4 172,6 4-172,-7-4 0,1-2 0,8 1 0,-11 0 0,5 0 0,4 0 0,5 0 0,1 0 0,4 0 0,2 0 0,4 0 0,-12 0 0,2 0 0,3 0 0,0 0 0,1 0-1100,7 0 1,3 0 0,1 0 0,-4 0 0,-4 0 1099,1 0 0,-6 0 0,6 0 0,-1 2 0,6-1 0,2 2 0,-3-1 0,-8 1-159,-7 0 0,-6 0 0,7 1 159,-2 0 0,8 0 0,5 1 0,1 0 0,-1 0 0,-4-1 0,-8 0 0,9 1 0,-7-1 0,4 0-215,0 1 1,6 1-1,2-1 1,-3 1-1,-8-1 215,-4-2 0,-5 1 0,-1-1-877,22 2 1,0 0 876,-18 0 0,2 1 0,2-2 0,0-2 0,2-2 0,1 0 0,-3 0 0,2 2 0,-2 1 0,2-1 0,1-1 0,3-1 0,-1-1 0,-4 1 0,-5 0 0,-4 0 0,3 0 996,2 0 1,3 0-1,1 0 1,-3 0-997,7 0 0,-1 0 0,2 0 0,-3 0 0,3 0 0,-1 0 0,-5 0 0,11 0 0,-6 0 257,-14 0 1,-3 0-258,16-4 0,-15-7 0,1-2 0,22-1 0,-18-2 0,3-6 0,-1 2 0,1-3 0,0 1 0,-8 2 0,-2 0 0,3-2-474,13-8 1,3-2 0,-4 0 473,-2-4 0,-3-1 0,0-4 0,-2-1 271,-5 11 0,-1 0-271,2-11 0,-2-2 145,-2 4 1,-2 0-146,-2-7 0,-1 0 0,1 2 0,-3 3 0,-10 13 0,-4 4 0,-3-7 0,-4 12 0,0-39 0,1 18 0,-2-13 2865,0 30-2865,-3 0 2020,3-3-2020,-4 1 0,0 9 0,0-3 0,0-3 0,0-12 0,0 1 0,-6-15 0,-4 3 0,-2-5 0,-3 9 0,4 15 0,-5-20 0,2 21 0,-1-1 0,2-1 0,0 1 0,-21-23 0,12 14 0,0 1 0,-4-2 0,4 2 0,-1-3 0,6 9 0,0 0 0,-1-2 0,-2-3 0,-1 1 0,-2-2 0,1 1 0,1-1 0,0 2 0,-7-1 0,1 1 0,-5-7 0,8 22 0,-2 0 0,-14-20 0,-9 5 0,15 11 0,5 7 0,0 1 0,-11-5 0,6 7 0,0 1 0,-2-1 0,-4 0 0,-2 0 0,-11-3 0,11 3 0,-1 0 0,3 2 0,1 1 0,9 1 0,-1 0 0,-8-2 0,-1 1 0,2 1 0,-3 2 0,3-1 0,-4 0 0,2 0 0,-13-2 0,0 1-1640,-6 1 1,1-1 1639,18 1 0,3 0 0,-21 5 0,11-1 0,-7-1 0,2 0 0,-3-1 0,3 1 0,-6-1 0,2 1-114,6-1 1,-3 0 0,5 0 113,5-2 0,-4 1 0,5 2 0,-7 0 0,-4 1 0,-1-1 0,2 0 0,1 1 0,0-1 0,-1 0 0,-1 0 0,-2 0-777,5 1 0,-4 0 1,-1 0-1,-1 1 1,1-1-1,3 1 0,4 0 777,-11-1 0,5 1 0,2 0 0,1 0 0,-8 2 0,1 0 0,9 0 1089,14 0 0,1 0-1089,-9 0 0,-6 0 0,4 0 0,3 0 0,0 0 0,2 0 0,-4 0 0,0 0 0,-7 0 0,-1 0 0,4 0 0,3 0 0,0 0-282,-3 0 1,-3 0 0,7 0 281,11 0 0,6 0 6071,-9 4-6071,3-3 0,-1 5 0,-4 1 0,0-2 0,-1 0 0,-12 3 0,0 0 0,16-3 0,1-1 0,-11 2 0,2-1 0,-1-3 0,8 1 0,-1 0 0,-12 2 0,11-4 0,-11 9 0,16-5 0,0 1 1651,-24 12-1651,15-7 0,-1 0 0,8 0 0,2 1 0,2 1 0,1-1 0,-13 5 0,10 1 0,-1 3 0,17-10 0,-23 13 0,6 4 0,-4 1 0,-1 1 0,13-5 0,0-3 0,7-2 0,-7 5 0,8-7 0,-18 23 0,14-18 0,-10 18 0,15-23 0,3 7 0,0 3 0,5-5 0,5 1 0,4-8 0,0-3 0,0 2 0,0-1 0,0-5 0,0 10 0,0-8 0,0 10 0,0 1 0,-15 20 0,0-6 0,-7 2 0,5-12 0,4 0 0,-1 1 0,4-4 0,-1 1 0,7 0 0,-1-8 0,2 11 0,-1-1 0,3-2 0,-3 27 0,4-7 0,0-9 0,0 0 0,0 17 0,0-11 0,0-3 0,0-4 0,0 21 0,0-32 0,0 6 0,0 2 0,0-2 0,0 19 0,4-24 0,1-6 0,3 11 0,-4-8 0,3 0 0,-2-3 0,4 2 0,6 13 0,-6-6 0,8 8 0,0-5 0,0-4 0,4 7 0,-2-5 0,-7-8 0,-2-3 0,-3-5 0,8 14 0,-1-2 0,11 14 0,-10-15 0,-4-4 0,4-74 0,-9 41 0,-1-21 0,0 0 0,-2 25 0,4 3 0,50 10 0,-20 8 0,3 2 0,0 2 0,-3 4 0,-3 0 0,-8-6 0,-1 8 0,-5-5 0,21 19 0,-20-14 0,7-1 0,0 0 0,-5-3 0,6 2 0,-1 0 0,-3-4 0,17 10 0,-17-9 0,18 1 0,-3-2 0,5 1 0,-2-1 0,1 1 0,5 1 0,-2 0 0,-16-5 0,-4 0 0,-2 0 0,8 2 0,-11-4 0,10 4 0,7-5 0,1 0 0,1 2 0,11-4 0,-1 0 0,-20 1 0,-1-6 0,2 2 0,23 12 0,-20-10 0,0 1 0,-4 1 0,0 1 0,17 2 0,-6-1 0,-13 0 0,11 0 0,-13-1 0,0-3 0,-1-2 0,3-1 0,5-1 0,2-1 0,3 0 0,5 2 0,4 2 0,-2-1 0,2-4 0,0 1 0,5 5 0,5 1 0,-8 0 0,-14-3 0,-2 1 0,21 4 0,4 1 0,-16-1 0,1 0 0,-3-1 0,-2 0 0,0 0 0,3-1 0,3-1 0,-3 0 0,6 0 0,-6-2 0,11-3 0,-16 2 0,-1-1 0,23-2 0,-28 0 0,2 0 0,11 0 0,0 0 0,-11 0 0,-2 0 0,3 1 0,-1-2 0,24-6 0,-5 1 0,10-3 0,-3 0 0,-16 1 0,-1-1 0,3 0-758,4 2 0,5 1 1,-1 0-1,-5-1 758,7-4 0,-3 2 0,-5 5 0,2 2 0,-2-1 0,6-1 0,0-1 0,-10 0 0,1 0 0,1 1-231,1 3 0,0 1 1,0-1 230,-4-3 0,0-2 0,0 2 0,3 3 0,0 1 0,-2-1-585,18-6 0,-6 0 585,-21 6 0,1 0 0,20-5 0,1 0 0,-24 3 0,0 1 0,11-1 0,-3 0 2707,-7-5-2707,-12 3 756,-8-3-756,7 3 1430,-13-1-1430,11-3 0,1-7 0,9-11 0,-2 5 0,-5-3 0,-5 7 0,6-8 0,-6 6 0,9-5 0,4-17 0,-3 14 0,4-14 0,-14 25 0,-7 0 0,9 0 0,-8 1 0,13-8 0,-15 7 0,4-4 0,-2-4 0,1-2 0,1-3 0,6-20 0,-3 9 0,0 0 0,2-5 0,-7 15 0,1-2 0,5-20 0,-7 22 0,-1 1 0,5-15 0,-8 12 0,4 1 0,-8 10 0,8-11 0,-8-8 0,3 2 0,-4-20 0,0 24 0,0 2 0,0-16 0,0-4 0,0 18 0,-4-10 0,-10-2 0,1-5 0,-2-2 0,-1 19 0,-1-1 0,2-8 0,0-5 0,0 3 0,-7-5 0,0 3 0,8 6 0,-1 0 0,-9-7 0,-1 5 0,0 11 0,4 4 0,-2 0 0,-3 5 0,1 2 0,-17-18 0,13 17 0,0 1 0,-10-5 0,-3 2 0,0 4 0,6 2 0,1-4 0,-13 7 0,25 2 0,-18 0 0,23 9 0,-7 1 0,-10 0 0,7-1 0,-4 0 0,0 0 0,0 0 0,-25 0 0,15 5 0,-2-6 0,1 5 0,-14-4 0,19 5 0,-11-5 0,-9 4 0,18-4-211,6 2 0,0 0 211,-11 1 0,3-6 0,-1-1 0,-10 1 0,17 0 0,-1-1 0,-21-4 0,18 7 0,7 0 0,-2 0 0,5 2 0,0 0 0,-28-4 0,27 2 0,1 1 0,-22 4 0,5-5 0,-9-3 0,6 2 0,9 2 0,1 0-293,-9 0 0,-5-2 0,12 1 293,9-3 0,7 8 0,6-7 403,-5 7-403,4-3 0,-6 4 0,4-4 0,-2 3 898,-8-3-898,11 0 0,-11 3 0,15-3 0,-23-4 0,9 6 0,-7-4 0,-4 0 0,10 5 0,1 1 0,-4-2 0,1 0 0,1 2 0,2 0 0,-4 0 0,-7 0 0,-16 0 0,4 0 0,24 0 0,0 0 0,-18 0 0,6 0 0,-2 0 0,14 0 0,0 0 0,-28 0 0,1 0 0,25 0 0,2 0 0,-3 0 0,-2 0 0,-4 0 0,1 0 0,9 0 0,0 0 0,-9 0 0,-1 0 0,0 0 0,1 0 0,3 0 0,0 0-637,-5 0 1,0 0 636,4 0 0,-3 0 0,-6 0 0,-9 0 0,-1 0 0,8 0 0,-3 0 0,-1 0 0,7 0 0,-7 0 0,-3 0 0,-1 0 0,4 0 0,-3 0 0,2 0 0,1 0 0,1 0 0,1 2 0,2-1 0,-1 1 0,0 0-748,-4 0 0,-2-1 0,2 1 0,6 1 748,-15 4 0,11 2 0,21 1 0,2 0-310,-13 0 1,1 1 309,-9 9 0,-2-4 0,19-5 0,12-2 0,-13 5 1033,13-4-1033,0 2 3069,-3 2-3069,14-6 782,-12 6-782,14-8 0,-8 7 0,6-2 0,-3 2 0,5-4 0,-3 5 0,5 0 0,-5 2 0,3 11 0,-9 7 0,-4 13 0,3-12 0,5-5 0,3-8 0,4-4 0,-3 10 0,1 15 0,2-12 0,0 17 0,-3-16 0,7-14 0,-3 10 0,4-16 0,0 14 0,-3-6 0,2 6 0,-7-1 0,3 3 0,-8 15 0,-1 3 0,1-14 0,4 1 0,2-21 0,2 14 0,-3-6 0,3 16 0,-3-12 0,7 5 0,-7-8 0,7-1 0,-3 18 0,0 6 0,3-3 0,-3-5 0,4-15 0,0-3 0,0 3 0,0 13 0,0-5 0,0 6 0,0-1 0,0 2 0,0 16 0,0 1 0,0 0 0,0 6 0,0-10 0,0-33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39:36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10188 7588 24575,'-14'-36'0,"0"0"0,2-15 0,-5 9 0,1 0 0,6 2 0,5 22 0,1 5 0,0-6 0,3 4 0,-3-7 0,4 8 0,0 2 0,-3-3 0,2 7 0,-2-7 0,0-2 0,3-1 0,-6-12 0,1 2 0,-7-21 0,1 12 0,-3-14 0,0 2 0,7 11 0,-3-12 0,2-3 0,5-4 0,-1 7 0,-2 2 0,1 2 0,5-2 0,-1-5 0,-4 10 0,0 0 0,2-9 0,1 2 0,-1 16 0,0 3 0,-1-14 0,4 28 0,0-19 0,0 24 0,0-9 0,0-30 0,4 15 0,0-1 0,3 0 0,4-2 0,4-2 0,0 1 0,-5 18 0,0-6 0,0 13 0,-9 8 0,8 0 0,-5 5 0,2 2 0,1 0 0,5-3 0,8-3 0,0-2 0,15-4 0,10-2 0,-6 2 0,9 1 0,-8 0 0,6-1 0,-2 3 0,0 5 0,-4 2 0,-8 1 0,1 1 0,26-4 0,0 2 0,-28 1 0,-1 2-345,9-1 0,0 0 345,16 0 0,-2 2 0,3 1 0,-20-1 0,2 2 0,3 0 0,3 1 0,-4 1 0,-10 1 0,-2 1 0,24 6 0,-28-3 690,-12-7-690,-8 2 0,7-3 0,0 18 0,3-7 0,-4 7 0,-5-8 0,-4-6 0,2 2 0,-3-2 0,3 10 0,1 0 0,3 16 0,5 5 0,-1 7 0,2-8 0,-3-4 0,-1-15 0,-4-1 0,2 9 0,-2 9 0,8 2 0,-3 22 0,3-28 0,-8 6 0,-1-26 0,-2-1 0,-1-3 0,2 2 0,-3 1 0,0-3 0,0 10 0,0 15 0,0 12 0,0-4 0,0-3 0,0-12 0,0 3 0,0 7 0,0 8 0,0 9 0,0 1 0,0-5 0,0 1 0,0-18 0,0-1 0,0 11 0,0 0 0,0-7 0,0-2 0,0 0 0,0 1 0,0 10 0,0-1 0,0-9 0,0-3 0,-5 25 0,-1 1 0,-4-28 0,5 18 0,-4-35 0,4-2 0,-4-3 0,2-6 0,1 0 0,-4 3 0,-8 5 0,6-1 0,-6 1 0,9 0 0,1-6 0,-9 11 0,-12 0 0,-3 0 0,-7 5 0,-10 0 0,0-2 0,9-4 0,-10-3 0,25 0 0,-33 3 0,23 3 0,0-5 0,2-2 0,5 1 0,3-1 0,-4-7 0,-16 10 0,3-4 0,-9 6 0,30-4 0,3-4 0,12-2 0,-1 0 0,-7-2 0,-14 1 0,4-2 0,-3 0 0,11 0 0,0 0 0,-3 0 0,3 0 0,-14-4 0,14-4 0,-17-7 0,12-2 0,1-3 0,4 8 0,6 0 0,4 5 0,6 1 0,-3-1 0,3-3 0,-3 3 0,-1-3 0,-6 4 0,3 2 0,-5-5 0,-1 8 0,2-8 0,-22-3 0,21 7 0,-32-13 0,33 16 0,-16-9 0,8 7 0,5 0 0,-4-2 0,14 5 0,2-2 0</inkml:trace>
  <inkml:trace contextRef="#ctx0" brushRef="#br0" timeOffset="14337">9788 2239 24575,'50'0'0,"0"0"0,9 0 0,-23 0 0,-2 0 0,9 5 0,-13 1 0,11 0 0,-5 5 0,-10-5 0,6 3 0,-13-5 0,11 6 0,-13-8 0,11 8 0,-25-7 0,0 0 0,-3 10 0,-11-1 0,-22 11 0,-17 0 0,20-9 0,-1 2 0,0 1 0,2 0 0,-15 7 0,9 3 0,10-13 0,-11 19 0,13-11 0,-1 1 0,-1 0 0,0 0 0,-3 7 0,2-1 0,-10 8 0,2 2 0,7-16 0,7-5 0,11-9 0,0 0 0,8-2 0,1-4 0,4 0 0,15-7 0,-4 3 0,6-6 0,3 3 0,-9 0 0,11 0 0,-8 4 0,15 0 0,5 0 0,-1 0 0,-3 0 0,-16 0 0,-1 0 0,41 11 0,-23-4 0,19 9 0,-29-11 0,-17-2 0,3-1 0,4-1 0,-6 2 0,6-3 0,-11 0 0,-1 0 0</inkml:trace>
  <inkml:trace contextRef="#ctx0" brushRef="#br0" timeOffset="17157">10550 1634 24575,'0'25'0,"0"2"0,0 30 0,0-17 0,0-9 0,0 3 0,0 3 0,0 0 0,0 23 0,0-22 0,0-3 0,0 0 0,-4-2 0,3 2 0,-7-6 0,7 4 0,-3-15 0,0-1 0,-1 19 0,0-14 0,1 14 0,4-18 0,0 2 0,-4 31 0,3-23 0,-1 4 0,0 1 0,2 5 0,0-6 0,0 9 0,0-13 0,0 1 0,0 3 0,0-19 0,0 0 0,0-7 0,0 4 0,0 0 0,0 0 0,0 5 0,0-7 0,0 5 0,0-13 0,0-11 0,0-2 0,0-21 0,0 18 0,0-15 0,0 16 0,0-8 0,0 4 0,0 2 0,0 2 0,0 4 0,7-8 0,-6 5 0,13-15 0,-12 20 0,8-8 0,-4 7 0,14-14 0,0 6 0,5-6 0,-7 13 0,-5 8 0,-3 0 0,5 0 0,-7 2 0,4-2 0,1 0 0,-5 2 0,4-5 0,-3 6 0,-4 3 0,1 20 0,-6 14 0,0 2 0,0-1 0,0-18 0,0 1 0,0-2 0,0-4 0,0-3 0,0 11 0,0-4 0,0 11 0,0-14 0,0-3 0,0-7 0,0 4 0,0-3 0,3 2 0,-3 4 0,3-5 0,0 4 0,-2 5 0,5 4 0,-6 2 0,6-4 0,-5-12 0,2-4 0</inkml:trace>
  <inkml:trace contextRef="#ctx0" brushRef="#br0" timeOffset="20705">11247 2603 24575,'-24'-3'0,"9"-5"0,-11-16 0,17 8 0,-10-17 0,8 21 0,-6-12 0,6 16 0,-1-1 0,5 6 0,1 2 0,-4-2 0,3 3 0,-3 0 0,1 0 0,0 19 0,-1 7 0,6 6 0,-2-5 0,2-1 0,0-13 0,-1 11 0,-3 10 0,3-13 0,-6 26 0,7-24 0,0 2 0,1-6 0,3-11 0,0 6 0,0-6 0,0 1 0,0 0 0,0 2 0,0-1 0,0-1 0,6 3 0,-2-4 0,5 2 0,1-4 0,0-6 0,0 3 0,0-3 0,2 0 0,-4 0 0,4 0 0,-2 0 0,-3 0 0,5-6 0,-5 2 0,3-3 0,-6 2 0,1 4 0,2-14 0,0 9 0,3-12 0,-7 10 0,3-1 0,-5-1 0,5-9 0,-3 4 0,1-4 0,-1 9 0,-3 4 0,0-4 0,0-5 0,0-26 0,3 12 0,-3-14 0,6 27 0,-5 0 0,2 8 0,0-4 0,-3 6 0,3-1 0,-3 6 0,0 5 0,0 3 0,0 3 0,0-1 0,0-2 0,0 3 0,0-4 0,0 1 0,0-1 0,0 4 0,3 19 0,-2 1 0,6 6 0,-6-8 0,6-7 0,-7 0 0,3 4 0,0-3 0,2-1 0,-1-8 0,0-1 0,-4-6 0,4 15 0,-1-11 0,2 10 0,1-11 0,-5-1 0,4 4 0,-4-5 0,5 0 0,-5-4 0,2-3 0</inkml:trace>
  <inkml:trace contextRef="#ctx0" brushRef="#br0" timeOffset="23260">11392 2581 24575,'0'31'0,"0"-19"0,0 23 0,7-19 0,-3-3 0,8 15 0,-5-18 0,-3 9 0,2-12 0,-5 4 0,5 6 0,-6 1 0,3 27 0,-3-26 0,0 21 0,0-32 0,0 4 0,3-9 0,1 0 0,2-3 0,1-6 0,-4-25 0,0 2 0,-2-2 0,-2-2 0,1-14 0,0-12 0,0 14 0,0 10 0,0 2 0,0-1 0,0-5 0,2-4 0,0 2 0,-1 12 0,6-4 0,-3 26 0,2 0 0,1 4 0,2 0 0,1 3 0,0 0 0,0 0 0,-4 0 0,1 0 0,0 0 0,-1 0 0,1 5 0,-4 0 0,3 1 0,-5 0 0,5 4 0,-6-2 0,3 4 0,-3-3 0,0 4 0,3-2 0,1 5 0,2-9 0,1 2 0,2 1 0,-2-3 0,5 14 0,-8 9 0,6 6 0,-5-2 0,1-2 0,6-4 0,-10-1 0,9-6 0,-10-5 0,5-3 0,-2 3 0,1 1 0,1-7 0,-6 10 0,7-1 0,-2 3 0,4 5 0,0 0 0,-1-9 0,-4 2 0,2-8 0,-5-4 0,2 5 0,-3-7 0,0 4 0,3-3 0,-3 0 0,3-5 0</inkml:trace>
  <inkml:trace contextRef="#ctx0" brushRef="#br0" timeOffset="26756">12435 2421 24575,'-27'-9'0,"-20"-7"0,7 0 0,-8-3 0,30 10 0,0 4 0,-14-3 0,10 7 0,-8-3 0,14 4 0,6 6 0,0 1 0,7 3 0,-3 0 0,5-4 0,-2 6 0,3-4 0,0 8 0,0-9 0,0 2 0,0-2 0,0-1 0,0 44 0,0-13 0,0-3 0,0 0 0,0 3 0,3-7 0,3-13 0,5-2 0,-1-11 0,-1 2 0,-2-3 0,2 1 0,-2-1 0,3-3 0,-1 0 0,13 0 0,-6 0 0,6 0 0,-13 0 0,-2 0 0,2 0 0,-2 0 0,6-3 0,0-1 0,1-8 0,-1 4 0,-4-11 0,-2 8 0,-1-5 0,1 3 0,0-5 0,-3 3 0,0 0 0,-4 5 0,3-2 0,-2 4 0,2-5 0,-3 7 0,0-1 0,0-3 0,0-3 0,0 2 0,0 33 0,0 18 0,0 7 0,0 5 0,0-9 0,0 2 0,0-1 0,0-1 0,0-1 0,0-3 0,0 7 0,0-6 0,0 10 0,0 0 0,0-34 0,0 0 0,0 3 0,0 9 0,0 3 0,0 0 0,0-7 0,0-8 0,0 0 0,0-3 0,0 36 0,0-17 0,-1 4 0,-2 2 0,-7 7 0,3-14 0,0-1 0,-10 4 0,4-3 0,4-20 0,5-2 0,-2-3 0,3 1 0,-7 0 0,3-1 0,-6-2 0,-14-1 0,10-3 0,-29 0 0,32 0 0,-17 0 0,7-7 0,9 5 0,-13-9 0,8 6 0,-3 0 0,-4-3 0,3 7 0,-11-10 0,6 7 0,-1-4 0,17 5 0,10 3 0</inkml:trace>
  <inkml:trace contextRef="#ctx0" brushRef="#br0" timeOffset="29047">10904 1754 24575,'11'34'0,"-1"-1"0,9 20 0,4-4 0,-6-20 0,-2-2 0,-4 3 0,13 12 0,-20-30 0,0-1 0,1-1 0,-1-4 0,3-3 0,2-3 0,14-8 0,-10 3 0,10-11 0,-12 0 0,-3 2 0,3 0 0,-2 4 0,2-3 0,-4 2 0,1-2 0,-1 1 0,-3 4 0,5-5 0,-8 4 0,5-1 0,-6-1 0,6-7 0,-2 9 0,-1-6 0,3 8 0,-5 0 0,2-2 0,3-1 0,-2-7 0,5 3 0,-2 1 0,-1 4 0,1 2 0,0 0 0,-1 1 0,1-1 0,-4 1 0,0 2 0,-3 1 0</inkml:trace>
  <inkml:trace contextRef="#ctx0" brushRef="#br0" timeOffset="30731">12865 2502 24575,'0'12'0,"3"-4"0,1 3 0,10 11 0,-4-6 0,5 15 0,-10-17 0,2 0 0,-6-4 0,7 3 0,-6-2 0,7 1 0,-6-5 0,4-4 0,-1 0 0,-2-3 0,-1 0 0</inkml:trace>
  <inkml:trace contextRef="#ctx0" brushRef="#br0" timeOffset="32417">12840 2890 24575,'0'9'0,"6"1"0,1 3 0,3 1 0,0-1 0,-4-3 0,1-1 0,-4-2 0,3-1 0,1 7 0,0-2 0,0 2 0,-2-4 0,-4-2 0,5-1 0,-5 1 0,4-4 0,-4 3 0,2-5 0,-3 2 0</inkml:trace>
  <inkml:trace contextRef="#ctx0" brushRef="#br0" timeOffset="35196">13334 2594 24575,'0'36'0,"-3"-10"0,-1 22 0,-2-13 0,2-9 0,1 16 0,3-31 0,0 15 0,0-12 0,0 0 0,0 1 0,-3 0 0,2 0 0,-2-4 0,3 4 0,0 0 0,0-1 0,0 3 0,0-5 0,0-5 0,12 5 0,-6-7 0,12 7 0,-11-8 0,3 2 0,-1-2 0,4 2 0,4-3 0,-3 1 0,-2-1 0,-3-3 0,2 0 0,2 0 0,-3 0 0,2 0 0,-2 0 0,1 0 0,1 0 0,-5 0 0,3 0 0,-1-3 0,-5-1 0,8-8 0,-8-4 0,3-2 0,-4-5 0,-3 9 0,0-5 0,0 6 0,0 3 0,0-6 0,0 8 0,0-4 0,0-4 0,0 8 0,0-8 0,0 7 0,0 1 0,0-1 0,-3-1 0,-4 0 0,0-1 0,-10-15 0,9 12 0,-11-19 0,11 19 0,-5-5 0,6 8 0,1 2 0,2 2 0,-2 4 0,6-3 0,-6 5 0,-1-11 0,0 7 0,-12-5 0,8 8 0,-6 2 0,8 0 0,2 0 0,4 0 0,0 0 0</inkml:trace>
  <inkml:trace contextRef="#ctx0" brushRef="#br0" timeOffset="37196">13945 1900 24575,'0'33'0,"0"-1"0,0 26 0,0-21 0,0 2 0,0 3 0,0-2 0,0-9 0,0-1 0,0 1 0,0-2 0,0 8 0,0-17 0,0 15 0,3-16 0,-3 14 0,3-2 0,-3-6 0,4 21 0,-3-24 0,3-1 0,-1 6 0,2-3 0,-1 10 0,2-12 0,-5-2 0,10 11 0,-9-8 0,10 13 0,-11-10 0,10 7 0,-9-9 0,6 2 0,-5-20 0,-2 6 0,2-4 0,-3 11 0,0-11 0,3 1 0,-3-3 0,6-5 0,-2 1 0,-1-2 0,0 0 0</inkml:trace>
  <inkml:trace contextRef="#ctx0" brushRef="#br0" timeOffset="40379">14840 2781 24575,'-6'0'0,"-13"-10"0,-26-17 0,12 3 0,-14-6 0,29 17 0,0 4 0,-8-4 0,11 7 0,-12-1 0,15 7 0,-6 0 0,0 0 0,-6 0 0,4 2 0,1 5 0,9 0 0,1 8 0,1-1 0,2 0 0,3-2 0,3-2 0,0-3 0,0 3 0,0 18 0,0-4 0,0 21 0,0-10 0,0-8 0,0 6 0,0 2 0,0-3 0,0 1 0,0-17 0,0-1 0,0-8 0,0 2 0,3 1 0,3-3 0,2 2 0,1-5 0,-3-1 0,1 0 0,0 0 0,-1 1 0,11 3 0,1-6 0,6 3 0,-3-4 0,10 0 0,-10 0 0,6 0 0,-13 0 0,-7 0 0,3 0 0,-1 0 0,7 0 0,2-3 0,-2-1 0,-6-2 0,-4 2 0,-6-5 0,7-3 0,-6-5 0,3-7 0,0-18 0,-3 15 0,3-14 0,-4 23 0,0-8 0,4 6 0,-3-6 0,7-2 0,-7 7 0,3-3 0,-4 5 0,0 10 0,0-13 0,0 13 0,0-5 0,0 7 0,0-6 0,0-3 0,0-12 0,0 2 0,0 4 0,0 2 0,0 4 0,0-2 0,0 2 0,0-1 0,0 5 0,0-14 0,0-10 0,0 6 0,0-19 0,0-2 0,0-5 0,0-4 0,0 18 0,0 8 0,0-10 0,0 18 0,0-3 0,0 19 0,0 4 0,0-1 0,-3-2 0,2-2 0,-2 1 0,3 0 0,-3 7 0,2-3 0,-2 2 0,0-5 0,0-2 0,-1-2 0,1 3 0,3 0 0,0 1 0,0 1 0,0-1 0,-3-7 0,2 5 0,-1-8 0,2 5 0,0 4 0,0 0 0,0 4 0,-3-4 0,2 3 0,-5-6 0,5 6 0,-2 1 0,3 3 0</inkml:trace>
  <inkml:trace contextRef="#ctx0" brushRef="#br0" timeOffset="44902">14715 1810 24575,'0'32'0,"0"15"0,0-12 0,5 13 0,-4-28 0,8 5 0,-1 11 0,0-10 0,0 11 0,-5-21 0,0 3 0,-2 18 0,1-15 0,-2 18 0,0-16 0,0-8 0,0 7 0,0-8 0,0-6 0,0 6 0,0-5 0,3-6 0,-2 11 0,2-7 0,0 8 0,-2-6 0,4 2 0,-4-5 0,2 6 0,0-3 0,-2 3 0,2-3 0,-3 0 0,0 19 0,2-14 0,-1 17 0,2-19 0,-3-3 0,0 6 0,3-8 0,-2 4 0,2-3 0,-3 2 0,0-1 0,0 2 0,0-5 0,0 6 0,0-6 0,0 2 0,0-2 0,0 8 0,0-3 0,3 12 0,-3-6 0,3 1 0,-3-6 0,0-3 0,0-4 0,0 1 0,0 2 0,0-1 0,3 4 0,-2-5 0,2 3 0,0-4 0,-3 1 0,3-1 0,0 1 0,-2 2 0,5 7 0,-6-4 0,6 12 0,-5-11 0,6 17 0,-3-7 0,3-2 0,-3-2 0,2-11 0,-6 7 0,6-8 0,-5 2 0,2-2 0,-3-1 0,3 4 0,0-3 0,4 2 0,-4-2 0,3-1 0,-5 1 0,2 0 0,0-4 0,-2 3 0,1-2 0,1-1 0,-2 3 0,5-2 0,-5 2 0,4 1 0,-4-1 0,5-2 0,-5-1 0,2-3 0</inkml:trace>
  <inkml:trace contextRef="#ctx0" brushRef="#br0" timeOffset="49852">10191 7647 24575,'44'0'0,"0"0"0,1 0 0,3 0 0,0 0 0,-5 0 0,2 0 0,-5 0 0,-4 0 0,-3 0 0,0 0 0,0 0 0,2 0 0,-2 0 0,4 0 0,9 0 0,-38 0 0,9 0 0,-2 0 0,-1 0 0,0 0 0,9 0 0,-13 0 0,36-4 0,-33 3 0,33-6 0,-33 4 0,15-1 0,-12 1 0,-4 0 0,19 0 0,-17-1 0,12 1 0,-17 3 0,1 0 0,5 0 0,-1 0 0,4 0 0,-8 0 0,0 0 0,-4 0 0,7 0 0,-2 0 0,5 0 0,-6 0 0,-1 0 0,-2 0 0,-27 0 0,-37 4 0,5-3 0,19 2 0,-1 2 0,1 0 0,2 1 0,-4 5 0,-8 0 0,-4 0 0,15-4 0,0 0 0,-13 5 0,1 0 0,11-5 0,2 0 0,-4-1 0,2 0 0,-3 4 0,-15-5 0,22 5 0,-4-5 0,7 5 0,11-9 0,-6 5 0,18-3 0,-3-2 0,2 5 0,-6-3 0,-3 4 0,2-4 0,-1 0 0,5-3 0,6-11 0,11-3 0,12-12 0,9 3 0,5 5 0,-9 5 0,-6 8 0,-4 1 0,4 4 0,2 0 0,4 0 0,-11 0 0,8 0 0,7 0 0,24 0 0,-15 0 0,4 0 0,-18 0 0,0 0 0,2 0 0,5 0 0,-13 0 0,16 0 0,-16 0 0,15 0 0,-21 0 0,6 0 0,-7 0 0,1 0 0,-1 0 0,-14 0 0,-26 0 0,-8 0 0,4 0 0,-4 0 0,-3 0 0,-4 0 0,4 0 0,-3 0 0,-4 2 0,-9 1 0,6-2 0,-9 1 0,17 1 0,-5 2 0,5-2 0,-10-2 0,12 2 0,3-1 0,11-2 0,-9 0 0,25 0 0,-5 0 0,6 0 0,4 0 0,0 0 0</inkml:trace>
  <inkml:trace contextRef="#ctx0" brushRef="#br0" timeOffset="56454">10010 6479 24575,'34'0'0,"21"0"0,7 0 0,-14-1 0,3 2-1554,-1 0 1,4 1-1,-4 1 1554,-2 0 0,-2 2 0,0 2 0,5 2 0,-3-1 0,6 1 0,2 0 0,-3 0 0,-2-1 0,-3-1 0,7 2 0,-8-2 0,7 2 0,2 0 0,1 0 0,-4 0 0,-5-1 0,8 2 0,-5-1 0,0 0-152,9 3 1,1 0 0,-8 0 151,-15-3 0,-8 0 1145,-3 1-1145,-18-4 0,-5-3 0,-6 1 0,-29-1 0,-15-3 0,4 0 0,-7 0 0,1-1 0,-9-1 0,0 0 0,4 0 0,3-1 0,3 1 0,0-1 758,-9-3 0,-1-1 1,3 1-759,-4 0 0,7-1 847,21 0 1,1-1-848,-15 3 0,0 1 0,-12-1 0,25 3 0,0 0 0,-22-1 0,10 2 0,15-3 0,-5 4 0,-10 0 0,12 0 0,-11 0 0,17 0 0,-4 0 0,6 0 0,3 0 0,13 0 0,-9 0 0,8 0 0,-14 0 0,9 0 0,-11 0 0,-4 0 0,-4 0 0,-3 0 0,5 0 0,-4 0 0,-22 0 0,-2 0 0,19 0 0,1 0 0,-15 0 0,13 0 0,34 0 0,13 0 0,7 0 0,2 0 0,-6 0 0,0 0 0,2 0 0,-4 0 0,35 0 0,-16 0 0,25-10 0,-18 7 0,15-12 0,2 11 0,3 2 0,-14-4 0,2 1 0,6 3 0,5 0 0,-2 0 0,4-2 0,-3-1 0,-6 5 0,-1-1 0,-7-2 0,-4 1 0,7 2 0,-19 0 0,11 0 0,-20 0 0,14 0 0,-11 0 0,7 0 0,5-4 0,-18 3 0,18-3 0,-18 1 0,7 2 0,-6-1 0,7 2 0,3 0 0,-2 0 0,5 0 0,-11 0 0,-3 0 0,-1 0 0,1 0 0,-3 0 0,3 0 0,-4 0 0,3 0 0,-4 0 0,1 0 0</inkml:trace>
  <inkml:trace contextRef="#ctx0" brushRef="#br0" timeOffset="78208">11725 7631 24575,'34'0'0,"-5"0"0,7 0 0,-10 0 0,-8-3 0,-5 3 0,4-3 0,5 3 0,-2 0 0,17-4 0,-1-1 0,3 0 0,-4-3 0,12 2 0,-24 1 0,24-6 0,-12 6 0,16-6 0,-21 8 0,1 1 0,-1-3 0,1 1 0,6 3 0,-2 1 0,13-8 0,1 7 0,-20-7 0,-7 7 0,1-6 0,-4 6 0,24-5 0,-11 5 0,12-3 0,0 0 0,-7 3 0,0-1 0,-3 0 0,-14 2 0,13 0 0,-11 0 0,5 0 0,-12 0 0,0 0 0,-8 0 0,2 0 0,6 0 0,1 0 0,1 0 0,2 0 0,5 0 0,0 0 0,3 0 0,-11 0 0,-9 3 0,-4 0 0,-3 4 0,-3-4 0,-9 0 0,4-3 0,-15 0 0,10 0 0,-16 0 0,-16 7 0,-5 1 0,16-3 0,1-1 0,-17 4 0,1 0 0,-6 1 0,25-8 0,-18 7 0,20-7 0,-6 7 0,23-7 0,-9 7 0,4-3 0,-10 3 0,3 1 0,-3-4 0,-7 8 0,12-11 0,-19 12 0,5-12 0,-1 8 0,-6-9 0,-7 8 0,10-8 0,-4 3 0,17-4 0,8 0 0,0 0 0,-36 0 0,24 0 0,-21 0 0,37 0 0,-2 0 0,8 0 0,-8 0 0,10 0 0,-7-3 0,2 2 0,-2-2 0,-2 3 0,-1 0 0,3-3 0,-7 2 0,-1-2 0,-21-5 0,-12 1 0,12-4 0,0-2 0,-14-1 0,26 4 0,3 0 0,-6-4 0,10-2 0,2 3 0,9-1 0,6 5 0,5 1 0,1 2 0,4 3 0,5 0 0,-1 2 0,17-2 0,14 3 0,11 0 0,-12 0 0,1 0 0,-3 0 0,0 0 0,20 0 0,0 0 0,-30 0 0,1 0 0,20 0 0,-16 0 0,10 0 0,6 0 0,-6 0 0,3 0 0,7 3 0,1 0 0,-2 0 0,-2 1 0,-11-1 0,-7 1 0,-11 4 0,1-4 0,-12 2 0,7-2 0,26 9 0,-6-10 0,-6 5 0,1-1 0,20-6 0,-17 3 0,1 1 0,24 0 0,0 1 0,-27-2 0,-21-4 0,-1 0 0,-2 0 0,-19 0 0,-20 0 0,-7 0 0,0 0 0,-4 0 0,0 0 0,-5 0 0,3 0 0,-3 0 0,3 0 0,1 0 0,4 0 0,1 3 0,14 0 0,13 1 0,-10 8 0,-1-6 0,-4 3 0,11-5 0,-8 1 0,10-3 0,-11 3 0,7-5 0,-24 0 0,10 0 0,-6 0 0,7 0 0,14-7 0,-4-3 0,4-2 0,8 1 0,0 4 0,-3-1 0,1 1 0,-1 3 0,2 1 0,-10 3 0,4 0 0,-6 0 0,10 0 0,11 0 0,7 0 0,2 0 0,21 0 0,-4 0 0,6 0 0,-9 0 0,-3 0 0,19 0 0,-16 0 0,19 0 0,-28 4 0,0-3 0,26 7 0,-12-3 0,30-1 0,-5 5 0,-14-7 0,9 3 0,4-1 0,-11-3 0,9 2 0,-29-3 0,-11 0 0,-2 0 0,8 0 0,-1 0 0,2 0 0,-1 0 0,-3 0 0,4 0 0,-4 0 0,16 0 0,1 0 0,1 0 0,-4 0 0,-17 0 0,-2 0 0,2 0 0,-2 0 0,3 0 0,-4 0 0,1 0 0,-1 0 0,4 0 0,-3 0 0,3 0 0,-4 0 0,1 0 0,-7 0 0,-8 7 0,-1-2 0,-25 1 0,-6-1 0,5-1 0,-6-1 0,0-2 0,6-1 0,7 0 0,-5 0 0,-5 0 0,9 0 0,-19 0 0,27 0 0,-8 0 0,9 0 0,9 0 0,-3 0 0,3 0 0,1 0 0,0 0 0,4 0 0,-1 0 0,1 0 0,-7 3 0,2-2 0,-2 2 0,3 0 0,7-3 0,0 3 0</inkml:trace>
  <inkml:trace contextRef="#ctx0" brushRef="#br0" timeOffset="83325">9054 7723 24575,'20'0'0,"2"0"0,9 0 0,3 0 0,-11 0 0,2 0 0,7 0 0,1 0 0,4 0 0,1 0 0,-2 0 0,-9 0 0,28 0 0,-7 0 0,5 0 0,3 0 0,-27 0 0,14 5 0,14-4 0,-17 4 0,15-2 0,-29-2 0,-4 2 0,-10-3 0,3 0 0,-4 0 0,5 0 0,2 0 0,2 0 0,4 0 0,8 0 0,-11 0 0,7 0 0,-6 0 0,-8 0 0,11 0 0,-8 0 0,12 0 0,-11 0 0,6 0 0,-16 0 0,16-4 0,-9 3 0,6-3 0,-2 4 0,3 0 0,19 0 0,-11 0 0,7 0 0,-12 0 0,5 0 0,4 0 0,-4 0 0,1 0 0,11 0 0,0 0 0,4 0 0,-7 0 0,-4 0 0,-6 0 0,4 0 0,-8 0 0,-2 0 0,30 0 0,-31 0 0,29-4 0,-36 3 0,11-3 0,-1 0 0,-5 3 0,6-7 0,-8 7 0,-1-7 0,24 2 0,-10-4 0,18 4 0,0-5 0,-11 5 0,11 0 0,-12-2 0,-2 2 0,-4 4 0,3-3 0,-2 1 0,-13 4 0,1 0 0,-2 0 0,-3 0 0,-5 0 0,3 0 0,-4 0 0,5 0 0,3 0 0,10 0 0,-10 0 0,1 0 0,-7 0 0,5 0 0,2 0 0,3 0 0,-8 0 0,22 0 0,-15 0 0,13 0 0,2 0 0,2 0 0,13 0 0,-13 0 0,-19 0 0,5 0 0,-13 0 0,-4 0 0,4 0 0,2 0 0,3 0 0,33 0 0,-4 0 0,-11 0 0,1 0 0,13 0 0,-5 0 0,7 0 0,3 0 0,-16 0 0,-1 0 0,7 0 0,-5 0 0,-30 0 0,-1 0 0,1 0 0,2 0 0,1 0 0,9 0 0,1 0 0,13 4 0,8 1 0,7 6 0,-8-5 0,-8 3 0,-11-8 0,1 3 0,-6-4 0,-2 0 0,-10 0 0,-1 0 0</inkml:trace>
  <inkml:trace contextRef="#ctx0" brushRef="#br0" timeOffset="86884">9177 7550 24575,'36'3'0,"0"0"0,10 7 0,2-2 0,-1 0 0,-6 9 0,-9-5 0,-11-5 0,17 3 0,2-5 0,1 4 0,9 4 0,-4-2 0,-8-1 0,2 0 0,6 1 0,11 0 0,-1 1 0,-10-3 0,-10-2 0,-2 0 0,7 0 0,4 1 0,-4-2 0,-6-5 0,-4-1 0,20 6 0,-15-5 0,-1-2 0,2 1 0,13 0 0,-14 0 0,4 0 0,13 0 0,5 0 0,-11 0 0,3 0 0,-1 0 0,-4 0 0,0 0 0,-3 0-909,10 0 0,-6 0 909,12 0 0,-25 0 0,-1 0 0,17 0 0,10 0 0,-19 0 0,-20-4 0,36 3 0,-16-3 0,-9 4 0,-2 0 1818,6 0-1818,-2 0 0,-13 0 0,5 0 0,7-4 0,-3 3 0,13-3 0,16 4 0,-17-2 0,3-1 0,5 1 0,2-1 0,5 0 0,-2 0 0,-9-1 0,-3 0 0,-7 2 0,-1-1 0,18-2 0,-11 1 0,8-1 0,4-1 0,-8 0 0,2-5 0,-16 10 0,-9-4 0,9 5 0,-22 0 0,6 0 0,-8 0 0,-1 0 0,1 0 0,-1 0 0,4 0 0,26-4 0,0 3 0,-5-1 0,-1 0 0,6 2 0,-3 0 0,-7 0 0,-7 0 0,2 0 0,4 0 0,-8 0 0,25 0 0,-17 0 0,19 0 0,-28 0 0,6 0 0,-6 0 0,-8 0 0,2-3 0,-8 3 0,-5-3 0</inkml:trace>
  <inkml:trace contextRef="#ctx0" brushRef="#br0" timeOffset="91095">9080 7695 24575,'26'0'0,"-2"0"0,13 0 0,6 0 0,-2 0 0,0 0 0,1 0 0,-2 0 0,-6 0 0,-2 0 0,8 0 0,-4 0 0,1 0 0,3 0 0,-13 0 0,21 0 0,5 0 0,-19 0 0,0 0 0,18 0 0,-3 0 0,-7 5 0,-6-4 0,5 4 0,8-5 0,-11 0 0,3 4 0,6-3 0,-23 3 0,16-4 0,15 0 0,-12 0 0,-10 0 0,0 0 0,20 0 0,1 0 0,8 0 0,-12 0 0,3 0 0,0 0 0,5 0 0,1 0 0,1 0 0,-5 0 0,2 0 0,-1 0 0,-8 0 0,0 0 0,-3 0 0,-3 0 0,1 0 0,-7 0 0,0 0-488,17 0 488,-17 0 0,7 0 0,-9 0 0,12 0 0,2 0 0,-6 0 0,2 0 0,-2 0 0,-9 0 0,26 5 0,-9-4 0,7 8 0,-16-4 0,-16 0 488,9 3-488,2-7 0,-14 7 0,7-4 0,6 1 0,8 4 0,0 0 0,-11-1 0,0-1 0,9-1 0,-3 0 0,-7 5 0,-15-9 0,10 5 0,-23-7 0,0 0 0</inkml:trace>
  <inkml:trace contextRef="#ctx0" brushRef="#br0" timeOffset="120456">6571 5722 24575,'11'46'0,"1"-1"0,-1 1 0,1-4 0,1 0 0,0 3 0,2 3 0,-1-6 0,-3-10 0,0-8 0,1-1 0,-5 3 0,2-11 0,-5 3 0,2-10 0,-2 9 0,2-9 0,-1 8 0,2 0 0,10 26 0,-6-15 0,6 14 0,-1-7 0,-5-13 0,6 13 0,-6-7 0,1 2 0,5 13 0,-2-4 0,0 6 0,-4-7 0,0 3 0,2 1 0,5 8 0,3 1 0,0 2 0,-5-8 0,-1 1 0,0 1 0,0-2 0,5 10 0,0-1 0,-2-5-601,0 1 1,-3-7 600,-3 9 0,-6-19 0,4-1 0,2 3 0,-1-1 0,0 1 0,3 6 0,-1-2 0,5 13 0,-10-25 0,-7-6 1201,6-6-1201,-7 0 0,3-7 0,-3-1 0,0 4 0,0-3 0,0 5 0,0 1 0,0-2 0,-3-1 0,0-7 0,-9-3 0,4 0 0,-41-10 0,6 2 0,12 2 0,-1 1 0,-26 0 0,-1 1 0,16 3 0,-1 1 0,6-2 0,2 0 0,-3 2 0,3 0 0,-2 0 0,-7-4 0,19 3 0,-18-7 0,17 7 0,-16-3 0,13 1 0,0 0 0,-18 1 0,-10-4 0,15 0 0,6 5 0,-21-11 0,10 7 0,-2-1 0,7 0 0,-1 1 0,4 1 0,-3 0 0,3 1 0,0-2 0,3 1 0,2 1 0,1-1 0,-4-3 0,1-1 0,-11-3 0,-10-4 0,30 5 0,8 1 0,-20-3 0,13 3 0,-25 0 0,2 5 0,4 0 0,16 4 0,0-1 0,-29-3 0,21 4 0,-1 0 0,-10 0 0,2 0 0,9 0 0,2 0 0,-3 0 0,5 0 0,0 0 0,0 0 0,0 0 0,0 0 0,0 0 0,7 0 0,-1 0 0,7 0 0,4 0 0,3-3 0,4 2 0,12-1 0,15 2 0,26 0 0,1 0 0,-1 0 0,-18 0 0,0 0 0,33 0 0,-24 0 0,3 0 0,12 0 0,-1 0 0,-12 0 0,-2 0 0,24 0 0,-15 0 0,-7 0 0,11-1 0,3 2 0,5 4 0,-5-3 0,-2 2 0,4 7 0,-15-1 0,-5-4 0,1 3 0,-3-4 0,15 1 0,5-1 0,5 4 0,-6-5 0,-1-2 0,4 2 0,-9-4 0,-8 0 0,0 0 0,0 0 0,-6 0 0,6 0 0,0 0 0,-8 0 0,6 0 0,9 0 0,17 0 0,-12 0 0,-8 0 0,3 0 0,13 0 0,0 0 0,-14 0 0,1 0-218,13 0 0,-5 0 218,-15 0 0,-11 0 0,-11 0 0,7 0 0,-12 0 0,7 0 0,-1 0 436,0 0-436,6 0 0,14 0 0,-2 0 0,5 0 0,-14 0 0,-11 0 0,-3 0 0,-2 0 0,0 3 0,-4-2 0,-3 2 0</inkml:trace>
  <inkml:trace contextRef="#ctx0" brushRef="#br0" timeOffset="123749">7498 7540 24575,'55'0'0,"-11"0"0,-14 0 0,2 0 0,-1 0 0,0 0 0,1 0 0,2 0 0,21 0 0,-1 0 0,1 0 0,-9 0 0,0 0 0,-10 0 0,-4 0 0,6 0 0,16 0 0,-47 0 0,21 0 0,-9 0 0,8 0 0,-12 0 0,-6 0 0,-2 0 0,3 0 0,-4 0 0,7 0 0,-2 0 0,2 0 0,-4 0 0,-2 0 0,2 0 0,-5 3 0,2-3 0,-6 3 0</inkml:trace>
  <inkml:trace contextRef="#ctx0" brushRef="#br0" timeOffset="156488">3846 9793 24575,'45'-3'0,"-1"1"0,4-5 0,-7 5 0,7 0 0,-9 0 0,-3-3 0,6 4 0,-2 2 0,-17-1 0,7 0 0,-15 0 0,-5 0 0,0 0 0,-1 0 0,15 0 0,6 0 0,18 0 0,-8-2 0,2-1 0,-1 0 0,0 0 0,0-1 0,-2 1 0,-6 0 0,-5 1 0,-4 2 0,-1-3 0,-11 3 0,7-3 0,16-2 0,-4 3 0,17-8 0,-4 9 0,-8-4 0,2 0 0,15 4 0,-20-2 0,-3 1 0,-7 2 0,-13 0 0,2 0 0,-2 0 0,1 0 0,-2 0 0,-3 0 0,7 0 0,-2 0 0,8 0 0,-3 0 0,9 0 0,-10 0 0,7 0 0,-14 0 0,18 0 0,-16 0 0,14 0 0,-11 0 0,-2 0 0,1 0 0,-5 0 0,0 0 0,-1 0 0,3 0 0,-1 0 0,-2 0 0,-3 0 0</inkml:trace>
  <inkml:trace contextRef="#ctx0" brushRef="#br0" timeOffset="160380">5991 9643 24575,'18'0'0,"11"0"0,6 0 0,-6 0 0,3 0 0,18 5 0,3 1 0,-1-2 0,0 0 0,-6 5 0,-2-1 0,-6-4 0,-4-1 0,14 2 0,-35-5 0,22 0 0,-10 0 0,22 0 0,-13 0 0,-2 0 0,1 0 0,8 0 0,2 0 0,8 0 0,-7 0 0,8 0 0,-3 0 0,11 0 0,-4 0 0,-7 0 0,-2 0 0,-5 0 0,2 0 0,-3 0 0,6 0 0,-6 0 0,4 0 0,-22 0 0,-6 0 0,-4 0 0,3 0 0,-7 0 0,4 0 0,-2 0 0,1 0 0,-2 0 0,-3 0 0,3 0 0,-4 0 0,1 0 0,-1 0 0,-2 0 0,-1 0 0</inkml:trace>
  <inkml:trace contextRef="#ctx0" brushRef="#br0" timeOffset="164293">8477 9621 24575,'-3'31'0,"-2"-1"0,-2-1 0,2-6 0,2-10 0,3-2 0,0 1 0,0-5 0,0-1 0,-3 1 0,3 0 0,-3-1 0,3 9 0,0-6 0,0 9 0,0-11 0,0 3 0,6-7 0,7 0 0,1-3 0,10 0 0,-13 3 0,9-2 0,-2 5 0,-3-5 0,29 1 0,-23-2 0,17 0 0,-23 0 0,-6 0 0,1 0 0,-3 0 0,2 0 0,-2 0 0,-3-2 0,-2-2 0,-2-12 0,0 8 0,0-14 0,0 14 0,0-10 0,0 7 0,-2-5 0,-2 5 0,-3-1 0,1 4 0,-5-6 0,6 6 0,-4-6 0,2 3 0,0 4 0,-3 1 0,0 6 0,0 0 0,0-3 0,0 2 0,1-16 0,1 10 0,-1-8 0,2 9 0,1 5 0,-1-2 0,0 3 0,1 0 0,-4-3 0,0-1 0,0 1 0,0 0 0,3 3 0,1-3 0,-1 2 0,-2-2 0,1 3 0,-1 0 0,2 0 0,1 0 0,-1 3 0,3 1 0,-2 5 0,6-2 0,-3 3 0,3 2 0,0-7 0,0 4 0</inkml:trace>
  <inkml:trace contextRef="#ctx0" brushRef="#br0" timeOffset="168024">8145 9764 24575,'18'0'0,"-5"0"0,0 0 0,-7 0 0,4 0 0,-3 0 0,5 0 0,-2 0 0,0 0 0,5 0 0,-2 0 0,16-2 0,5 0 0,17-4 0,-13 3 0,-1 0 0,5-2 0,-9 5 0,-13 0 0,0 0 0,1 0 0,-13 0 0,7 0 0,-8 0 0,0 0 0,-1 0 0,6 0 0,-4 0 0,5 0 0,-7 0 0,4 0 0,-3 0 0,2 0 0,15 0 0,-8 0 0,12 0 0,-15 0 0,-4 0 0,3 0 0,-4 0 0,8 0 0,-3 0 0,11 0 0,-8 0 0,4 0 0,-7 0 0,-5 0 0,4 0 0,-6 0 0,1 0 0,-1 0 0,1 0 0,0 0 0,-4 0 0,0 0 0</inkml:trace>
  <inkml:trace contextRef="#ctx0" brushRef="#br0" timeOffset="176288">8049 9725 24575,'-13'-33'0,"-7"-3"0,-2-14 0,1 17 0,15 14 0,-8 1 0,11-6 0,-10-5 0,12 1 0,-2 12 0,-1-11 0,-1 11 0,0-8 0,1 8 0,4 5 0,0-6 0,0 6 0,0-7 0,0 2 0,0-6 0,0 0 0,0 7 0,-4-5 0,3 7 0,-3-3 0,1-4 0,-1 4 0,0-6 0,-3 6 0,3-11 0,-4 3 0,-2-31 0,0 23 0,2-6 0,-4 3 0,10 9 0,-10-12 0,11 12 0,-3-7 0,4 8 0,0-8 0,0 12 0,0 8 0,0-22 0,0 2 0,0 3 0,0-3 0,0 3 0,0 0 0,0-23 0,5 4 0,-4 15 0,9-2 0,-1-1 0,-5 1 0,5 1 0,-1 3 0,-8 19 0,3-2 0,-3 8 0,3 4 0,1-12 0,-1 9 0,3-6 0,-2 3 0,2 4 0,1-4 0,2 2 0,9-3 0,-5 5 0,9-6 0,-9 10 0,4-7 0,18-1 0,2-1 0,-6-2 0,8-1 0,1 2 0,-5 1 0,0-1 0,0 2 0,-3 3 0,3-6 0,2 6 0,6-7 0,-12 8 0,-5 2 0,-5 3 0,-3 0 0,8-4 0,1 3 0,17-3 0,-20 4 0,12 0 0,-23 0 0,8 0 0,-1 0 0,7 0 0,15 0 0,-16 0 0,5 0 0,-25 0 0,4 0 0,-3 0 0,2 11 0,1 4 0,2 18 0,-4-14 0,5 16 0,-8-21 0,5 11 0,2 1 0,-2-7 0,3 15 0,0 2 0,-3 8 0,-2 7 0,0-16 0,-7-3 0,7 12 0,-3-1 0,-2-7 0,-1 1 0,2 13 0,-4 2 0,0 7 0,0-25 0,0 23 0,0-42 0,0 9 0,0 10 0,0-12 0,0 19 0,0-24 0,0 3 0,0 4 0,0-5 0,0 5 0,-4-6 0,-2 11 0,1 4 0,2-3 0,-1 1 0,-6 23 0,0 0 0,9-20 0,0-2 0,-6 2 0,0-3 0,2 0 0,0-7 0,-2-6 0,6-8 0,-2 5 0,3-7 0,-3 8 0,0-6 0,-1 0 0,1-1 0,0 7 0,2-8 0,-2 10 0,0 1 0,3-4 0,-3 13 0,0-16 0,2 3 0,-2-9 0,3 1 0,0 0 0,0-1 0,0 3 0,-3 2 0,2-1 0,-4 2 0,1-2 0,-3 0 0,4 0 0,0-4 0,3 1 0,0-3 0,0-1 0</inkml:trace>
  <inkml:trace contextRef="#ctx0" brushRef="#br0" timeOffset="182621">8219 9727 24575,'37'0'0,"0"0"0,-6 0 0,1 0 0,9 0 0,5 0 0,-4 0 0,-7 0 0,-2 0 0,12 0 0,-3 0 0,-1 0 0,-4 0 0,-9 0 0,-15 0 0,10 0 0,-5 0 0,0 0 0,-9 0 0,-2 0 0,-4 3 0,3-2 0,-2 2 0,-35-1 0,-16 2 0,-10 13 0,11-9 0,-8 0 0,2 0 0,-7 4 0,2 1 0,4-3 0,3-1 0,12-5 0,4-1 0,4 1 0,23-4 0,-2 0 0,1 2 0,-1-1 0,2 2 0,1-3 0,-4 0 0,3 0 0,-12 0 0,11 0 0,-2 0 0,22 0 0,1 0 0,14 0 0,-12 0 0,1 0 0,-7 0 0,3 0 0,-4 0 0,5 0 0,-7 0 0,1 0 0,10 0 0,9 0 0,3 0 0,31 0 0,-29-4 0,28-1 0,-20 0 0,-6 1 0,19 4 0,-30 4 0,15-3 0,-12 3 0,-5-4 0,1 0 0,-2 0 0,-5 0 0,7 0 0,-5 0 0,-3 0 0,-3 3 0,-4-2 0,1 2 0,2 0 0,-5 0 0,2 1 0,-6-1 0</inkml:trace>
  <inkml:trace contextRef="#ctx0" brushRef="#br0" timeOffset="190297">5947 9616 24575,'52'0'0,"-29"0"0,36 0 0,-33 0 0,24 0 0,0 0 0,10 0 0,-17 0 0,-3 1 0,2-2 0,13-5 0,-7 6 0,-2-1 0,0-5 0,-12 6 0,-1 0 0,0-4 0,6 3 0,1 1 0,4-4 0,11 4 0,-10 0 0,-14 0 0,-3 0 0,-3 0 0,1 0 0,31 0 0,-27 0 0,25 0 0,-44 0 0,2 3 0,2 0 0,-4 1 0,2 2 0,-4-6 0,19 7 0,-11-6 0,14 6 0,1 0 0,-7-4 0,8 4 0,0 0 0,-3-6 0,12 5 0,-16-5 0,-9 5 0,0-5 0,-9 2 0,7-3 0,-7 0 0,1 2 0,1-1 0,0 2 0,-3 0 0,2-2 0,-12 5 0,-16-3 0,0 1 0,-9 2 0,9-6 0,3 3 0,2-3 0,-5 0 0,8 3 0,-1-2 0,2 2 0,3-3 0,-2 0 0,-1 0 0,-1 0 0,2 0 0,-4 3 0,-4 3 0,3-1 0,-15 4 0,6 0 0,-27 2 0,3-2 0,6-6 0,-5-1 0,5 0 0,-2 0 0,2-1 0,-3 0 0,0-1 0,-13 3 0,8-1 0,22-2 0,-8 0 0,14 0 0,-2 0 0,1 0 0,-9 3 0,8-2 0,-11 2 0,27-3 0,-5 0 0,2 3 0,0-2 0,-8 4 0,-22 4 0,-3 0 0,-3 0 0,13-5 0,15-1 0,-3-2 0,-14 3 0,11-4 0,-21 0 0,25 0 0,-4 0 0,7 0 0,9 0 0,-8 0 0,-3 0 0,-3 0 0,2 0 0,1 0 0,8 0 0,-10 0 0,9 0 0,2-3 0,17 3 0,1-6 0,10 5 0,-10-5 0,9 5 0,-9-1 0,4 2 0,-6 0 0,6 0 0,-1 0 0,5 0 0,-6 0 0,0 0 0,-4-3 0,23-1 0,-17 0 0,16 1 0,-17 3 0,10 0 0,13 0 0,4 0 0,8 0 0,-9 0 0,5 0 0,5 0 0,0 0 0,-14 2 0,0 0 0,13 0 0,-2 0 0,-6 3 0,-17 2 0,-3-2 0,0-1 0,-6 0 0,-6-4 0,4 3 0,5-2 0,4 2 0,5 1 0,6-3 0,16 7 0,-11-4 0,15 4 0,-28-4 0,4 0 0,-8 0 0,17 0 0,-5 0 0,15-1 0,-17 0 0,-1-2 0,-14 2 0,-6-3 0,-32 0 0,-7-6 0,-8-3 0,-1-2 0,-5-1 0,1 1 0,-10-4 0,1 1 0,-2-5 0,1 1 0,7 6 0,6 1 0,4-1 0,1 3 0,3 1 0,16 4 0,-10 4 0,12 0 0,-11 0 0,0 0 0,11 0 0,-15 0 0,4-2 0,6 1 0,-11-6 0,12 6 0,1-3 0,-2 4 0,-2 0 0,-4 0 0,7 0 0,-23 0 0,22 0 0,-12 0 0,-2 0 0,-1 0 0,-8 4 0,-1 1 0,9 0 0,-16 8 0,40-10 0,14 0 0,13-3 0,18-4 0,12-1 0,-1 0 0,-9 1 0,5 4 0,-19 0 0,12 0 0,-20 0 0,3 0 0,0 4 0,-3-3 0,2 3 0,-4 0 0,37 1 0,-8 7 0,11-4 0,-26 0 0,-11-1 0,8-6 0,8 6 0,5-6 0,0 8 0,13-7 0,-14 5 0,0 1 0,15-6 0,-13 5 0,-2 0 0,-5-6 0,5 7 0,-1-7 0,1 8 0,17-8 0,-6 9 0,4-9 0,-7 8 0,13-4 0,-20 0 0,6 2 0,-23-6 0,-1 5 0,13-5 0,-13 3 0,5-4 0,-9 0 0,-3 0 0,0 0 0,-4 0 0,7 0 0,-5 0 0,4-3 0,-5 3 0,-1-6 0,1 5 0,2-2 0,4 0 0,4 2 0,-3-1 0,-2 2 0,-5-3 0,-1 2 0,1-2 0,-1 3 0,1-3 0,-1 2 0,4-2 0,-6 0 0,5 3 0,-6-3 0,1 0 0,2 2 0,-6-5 0,3 2 0,-3-2 0,0 2 0,0 1 0</inkml:trace>
  <inkml:trace contextRef="#ctx0" brushRef="#br0" timeOffset="203328">5859 8607 24575,'31'0'0,"-19"0"0,18 0 0,-23 0 0,5 0 0,-1 0 0,5 0 0,-3 0 0,0 0 0,0 0 0,5 0 0,-1 0 0,3 0 0,15 3 0,-16 3 0,10-1 0,-28 0 0,-13-5 0,-6 0 0,-11 0 0,14 0 0,-7 0 0,11 0 0,-9 0 0,5-3 0,0 3 0,6-6 0,2 5 0,-3-2 0,3 0 0,-24-2 0,19 2 0,-22-1 0,16 0 0,0 0 0,0-1 0,8-1 0,4 5 0,5-2 0,25 3 0,-3 0 0,35 8 0,-31-6 0,12 10 0,-19-8 0,-5 1 0,2-3 0,-7-2 0,-5 3 0,-42 5 0,9-3 0,-26 1 0,31-6 0,7 0 0,14 0 0,1 0 0,10 0 0,5 0 0,2 0 0,0 0 0,-2 0 0,-5 0 0,-1 0 0,1 0 0,-1 0 0,-8 0 0,0 0 0,-4 3 0,3 1 0,3-3 0,0-2 0</inkml:trace>
  <inkml:trace contextRef="#ctx0" brushRef="#br0" timeOffset="215206">6330 9946 24575,'-20'0'0,"5"-4"0,-26-9 0,-4-12 0,-2 4 0,8-2 0,3-1 0,2 5 0,8 0 0,1 1 0,0-2 0,1-4 0,-2-1 0,-10-6 0,5-1 0,2 0 0,10 8 0,-4-4 0,11 8 0,5 12 0,-4-7 0,-2-2 0,3 2 0,-21-20 0,10 4 0,-14-9 0,9 2 0,6 4 0,4-4 0,1-3 0,6 7 0,2-2 0,-5-19 0,2 1 0,6 20 0,2 3 0,2-20 0,0 18 0,0 16 0,0-7 0,3 17 0,0-2 0,10 3 0,31-22 0,-2 3 0,-12 9 0,0 1 0,5-9 0,5 8 0,-19 2 0,12 4 0,-15 2 0,31-1 0,-28 0 0,27 1 0,-35 5 0,8 0 0,-4 2 0,2-2 0,-9 3 0,-1 0 0,17 0 0,6 0 0,3 0 0,-6 0 0,10 0 0,-20 0 0,28 0 0,-24 0 0,18 0 0,6 11 0,-8-4 0,0 4 0,-21-3 0,-5-4 0,11 9 0,-14-6 0,31 18 0,-29-15 0,22 16 0,-24-15 0,15 18 0,-11-10 0,5 9 0,-10-10 0,8 8 0,-6-7 0,6 7 0,3 16 0,-8-19 0,1 14 0,-1 2 0,-6-4 0,1 22 0,-7-31 0,0-10 0,0-5 0,0-4 0,0 4 0,0 3 0,0 2 0,0 5 0,0-10 0,-4 9 0,3-13 0,-11 19 0,5-11 0,-6 11 0,4-8 0,1-5 0,-8 6 0,7-5 0,-13 12 0,-1-2 0,-13 7 0,-2-11 0,4-6 0,0-10 0,15 0 0,-14 2 0,13-1 0,-35 9 0,24-9 0,-2 0 0,1 5 0,-1-1 0,0-4 0,0 0 0,-22 7 0,22-11 0,-18 3 0,36-2 0,-10-1 0,16 2 0,-5-3 0,2 0 0,4 0 0,-3 0 0,-7 0 0,3 0 0,-7 3 0,9-2 0,3 2 0,-4-3 0,5 0 0,-5 0 0,4 0 0,0 0 0,-1 0 0,5 0 0,3 0 0</inkml:trace>
  <inkml:trace contextRef="#ctx0" brushRef="#br0" timeOffset="252256">5871 9808 24575,'46'0'0,"0"0"0,-1 0 0,1 0 0,5-2 0,-2 1 0,-16 0 0,-3 1 0,14-3 0,-32 3 0,0 0 0,2 0 0,-5 0 0,11 0 0,-9 0 0,5-3 0,8 2 0,-11-2 0,7 3 0,-13 0 0,-1 0 0,-44 0 0,7 0 0,-24 0 0,22 0 0,-9 0 0,5-2 0,-3-1 0,9 3 0,-1-1 0,-14-2 0,4 1 0,13 2 0,-15 0 0,16 0 0,3 0 0,-7 0 0,22 0 0,-14 0 0,13 0 0,-4 0 0,7-3 0,8-6 0,10-2 0,1 0 0,2 2 0,-7 9 0,9-6 0,-7 5 0,11-2 0,-8 0 0,6 2 0,-6-1 0,6 2 0,-5 0 0,17 0 0,-1 0 0,-2 0 0,-2 0 0,-8 0 0,0 0 0,2 0 0,-7 0 0,3 0 0,15 0 0,23 0 0,-12 0 0,7 0 0,-36 0 0,-2 0 0,-6 0 0</inkml:trace>
  <inkml:trace contextRef="#ctx0" brushRef="#br0" timeOffset="290043">10546 9856 24575,'37'0'0,"3"0"0,-12 4 0,3 0 0,-10 0 0,-7 2 0,-2-5 0,-1 5 0,7-3 0,8 4 0,-1-1 0,4-2 0,-8 3 0,-9-3 0,5 0 0,-1 2 0,0-2 0,-1-1 0,-5 0 0,-4-3 0,1 0 0,-4 0 0,0 0 0</inkml:trace>
  <inkml:trace contextRef="#ctx0" brushRef="#br0" timeOffset="291474">11515 9832 24575,'36'0'0,"-1"0"0,11 0 0,7 0 0,-37 0 0,-2 0 0,-4 0 0,-3 0 0,3 0 0,-4 0 0,-2 0 0,-1 0 0</inkml:trace>
  <inkml:trace contextRef="#ctx0" brushRef="#br0" timeOffset="293464">3620 11849 24575,'34'0'0,"-4"0"0,20 0 0,3 0 0,-15 0 0,0 0 0,20 0 0,-25 0 0,-2 0 0,12 0 0,-7 0 0,19 0 0,3 0 0,2 0 0,-7 0 0,0 0 0,-3 0 0,6 0 0,7 0 0,-19 0 0,1 0 0,2 0 0,-2 0 0,2 0 0,0 0 0,-4 0 0,18 0 0,-3 0 0,-13 0 0,0 0 0,-4 0 0,-6 0 0,0 0 0,6 0 0,5 0 0,-5 0 0,-6 0 0,-2 0 0,4 0 0,-1 0 0,13 0 0,-23 0 0,13 0 0,-23 0 0,1 0 0,-2 0 0,-3 0 0,-5-2 0,0-2 0,-4 0 0,-3 1 0</inkml:trace>
  <inkml:trace contextRef="#ctx0" brushRef="#br0" timeOffset="296209">7875 11756 24575,'-5'15'0,"3"1"0,-4 10 0,6 2 0,0-10 0,0 20 0,0-18 0,0 13 0,0-17 0,0 3 0,0-10 0,0 5 0,0-7 0,3-1 0,1-2 0,2 2 0,1-3 0,-1 4 0,7 2 0,-2-4 0,2 1 0,-4-6 0,0 0 0,-1 0 0,1 0 0,-2 0 0,-1 0 0,8-17 0,-3 7 0,0-11 0,-2 14 0,-6-2 0,1 5 0,-1-6 0,0 4 0,0-1 0,1 0 0,-1 1 0,-3-1 0,3 0 0,-3 1 0,3-1 0,-3-2 0,0-2 0,0-7 0,0 4 0,0-2 0,0 7 0,-3 2 0,-8-15 0,2 11 0,-11-14 0,-2 10 0,6 7 0,-9-2 0,17 7 0,-9 3 0,6-6 0,-9 5 0,8-5 0,-2 5 0,7-2 0,-2 3 0,1 0 0,2 3 0,3 1 0,3 0 0,0-2 0</inkml:trace>
  <inkml:trace contextRef="#ctx0" brushRef="#br0" timeOffset="300050">8595 11915 24575,'0'18'0,"0"-2"0,9-6 0,-4-4 0,7-6 0,-3 0 0,2-3 0,16-17 0,-2 7 0,22-12 0,-4 15 0,3 4 0,9-1 0,-9 1 0,-4 2 0,-19 4 0,1 0 0,-16 0 0,21 0 0,-18 0 0,18 0 0,-21 0 0,5 0 0,-4 0 0,-4-6 0,0 2 0,-5-6 0,0 4 0,-16-8 0,-4 1 0,-9 1 0,3 0 0,8 11 0,-12-3 0,-3-1 0,-3-1 0,-18 2 0,-3 1 0,22 1 0,2-1 0,-15 3 0,1 0 0,11 0 0,2 0 0,-17 0 0,13 0 0,8 0 0,11 0 0,0 6 0,6-1 0,6 7 0,1-2 0,6 0 0,-3 0 0,2-4 0,1 1 0,25 8 0,22 15 0,2 0 0,-17-10 0,0 0 0,6 4 0,4-1 0,-19-10 0,1 0 0,-8-7 0,-2-1 0,5-2 0,-8-3 0,18 0 0,-12 0 0,11 0 0,-15 0 0,-3 0 0,2 0 0,-2 0 0,3 0 0,1-3 0,-4 2 0,12-6 0,-7 6 0,18-7 0,-10 7 0,3-7 0,-10 7 0,1-2 0,-1 0 0,-5-1 0,1-3 0,-12 1 0,0-4 0,0 3 0,-6-6 0,-5 3 0,-3-3 0,1 2 0,4 2 0,-14-10 0,8 9 0,-22-18 0,9 9 0,-8-4 0,9 5 0,-6 5 0,5 3 0,-5 4 0,6 2 0,2 4 0,4 0 0,7 3 0,-1 1 0,4 3 0,3-3 0,-7 6 0,-14 1 0,9 1 0,-6 2 0,15-6 0,7-5 0,-3 6 0,4-5 0,-3 6 0,2-4 0,0 1 0,-1-4 0,4 3 0,-5 4 0,2-2 0,1 4 0,-3-3 0,2-1 0,-3 1 0,4-2 0,-3-1 0,11-2 0,-4-1 0,14-3 0,21 0 0,-6 0 0,10-2 0,1 0 0,-7-3 0,22-4 0,-36 4 0,-6-2 0,9 3 0,-14 1 0,6 0 0,-8 0 0,-1 2 0,1-2 0,-1 3 0,1 0 0,-4 0 0,0 0 0</inkml:trace>
  <inkml:trace contextRef="#ctx0" brushRef="#br0" timeOffset="338734">841 1011 24575,'34'0'0,"0"0"0,9 0 0,-7 5 0,7 1 0,0 7 0,1 4 0,4 6 0,-3-5 0,-5 1 0,-18-2 0,-4-4 0,-12-6 0,1 5 0,-4 1 0,0 1 0,-3 17 0,-5 1 0,-10 19 0,-11 1 0,-8-14 0,8-4 0,-13-4 0,3 8 0,14-18 0,-1 0 0,-5 7 0,0 3 0,1 0 0,1 1 0,3-5 0,1-1 0,0 1 0,3-1 0,1 0 0,-2 4 0,8-11 0,-6 8 0,7-13 0,2 0 0,8-5 0,2-2 0,11-6 0,2-3 0,2 2 0,10-2 0,7 3 0,19 0 0,-2 0 0,3 0 0,-13-1 0,4 2 0,-1 2 0,7 1 0,1 0 0,-5 0 0,-2-1 0,-3 0 0,1 1-486,5 2 0,2 0 1,-6-1 485,-1-1 0,-8-2 0,-7-2 0,-13 0 0,0 0 0,-10 3 0,2-3 0,-6 3 0,3-3 0</inkml:trace>
  <inkml:trace contextRef="#ctx0" brushRef="#br0" timeOffset="340689">1760 1083 24575,'0'33'0,"0"0"0,0 24 0,0 1 0,0-15 0,0-5 0,0-14 0,0 19 0,0 4 0,0 3 0,5 2 0,0-13 0,4-25 0,1-1 0,0-3 0,0-4 0,-1 0 0,18-5 0,20 2 0,0 2 0,-15-5 0,2 1 0,4 2 0,-1-1 0,16-2 0,-15 0 0,-3 0 0,-1 0 0,-4 0 0,-5 0 0,-9 0 0,-1 0 0,-8 0 0,-1-3 0,-3-12 0,-3 1 0,0-20 0,0 13 0,0-3 0,-4 8 0,-5-8 0,-9-21 0,0 3 0,0 2 0,-1-2 0,-1 8 0,0 2 0,0-2 0,0 1 0,-1 7 0,1 5 0,4 8 0,0 8 0,4 5 0,4 0 0,-5 0 0,-4 0 0,4 0 0,-19 0 0,11 2 0,-20 2 0,6 0 0,-10 3 0,18-6 0,0 2 0,22 0 0,-6-2 0,7 5 0,1-2 0,0 2 0,3 4 0,0-3 0,0-1 0,0-3 0</inkml:trace>
  <inkml:trace contextRef="#ctx0" brushRef="#br0" timeOffset="342754">2333 1156 24575,'49'4'0,"-16"4"0,0 1 0,0 1 0,4 9 0,6 8 0,-12-9 0,-10-2 0,-2-5 0,-11-4 0,4 1 0,-6-2 0,4 4 0,0 0 0,1 8 0,2-4 0,-8 1 0,1 6 0,-6 0 0,0 4 0,0 7 0,-4-12 0,-12 27 0,0-24 0,-11 24 0,1-19 0,8-1 0,-7-1 0,15-9 0,-18 20 0,10-8 0,-9 17 0,-5 1 0,9-1 0,2-4 0,-2 1 0,-1-3 0,1 0 0,1 11 0,1-2-311,1-17 0,2-4 311,-4 22 0,11-30 0,5-6 0,-4 0 0,9-18 0,2-3 0,4-11 622,16-8-622,3-2 0,3 5 0,10-9 0,-22 21 0,10-4 0,-11 9 0,5 2 0,-1 1 0,-2 0 0,5 3 0,-9 0 0,7 0 0,-5 0 0,13 4 0,-3 3 0,8 3 0,-11-2 0,-4 0 0,-4-7 0,5 5 0,-8-5 0,1 2 0,-6-3 0</inkml:trace>
  <inkml:trace contextRef="#ctx0" brushRef="#br0" timeOffset="345256">3048 1553 24575,'0'33'0,"0"-11"0,0 25 0,0-10 0,0 2 0,0-2 0,0-21 0,0-1 0,3-6 0,-2-2 0,5 0 0,-3 2 0,1-5 0,2 5 0,-3-2 0,10 8 0,-5-3 0,4 4 0,-5-7 0,-1-5 0,29 12 0,-10-8 0,25 11 0,-21-10 0,0-1 0,26 5 0,-17-1 0,1-2 0,14-2 0,-11 2 0,-16-6 0,-9-3 0,5 3 0,-6-4 0,3 0 0,-8 0 0,-5-8 0,0 0 0,-1-10 0,-2 8 0,1-7 0,-4-12 0,0 0 0,0-18 0,0 10 0,0-8 0,0 0 0,-4-7 0,-1 16 0,-5-4 0,1 20 0,-10-28 0,9 29 0,-8-20 0,6 25 0,3 1 0,-10 0 0,11 7 0,-4 2 0,0 1 0,4 3 0,-14 0 0,-4 0 0,5 0 0,-7 0 0,13 0 0,1 0 0,-5 0 0,11 0 0,-4 0 0,-16 11 0,16-8 0,-17 10 0,18-12 0,0 5 0,-7-5 0,8 1 0,-2-2 0,-2 0 0,2 0 0,-11 0 0,11 3 0,-2-2 0,4 5 0,3-5 0,-8 5 0,10-2 0,-14 7 0,13-4 0,-10 2 0,13-2 0,0 0 0,3-1 0,-3 1 0,2-1 0,-5 4 0,5-3 0,-2 2 0,3-5 0,0-1 0</inkml:trace>
  <inkml:trace contextRef="#ctx0" brushRef="#br0" timeOffset="356131">1244 2879 24575,'44'19'0,"1"0"0,-1 3 0,2 1 0,-3 1 0,-20-5 0,-13-9 0,3 3 0,-9-6 0,5 5 0,-9-1 0,3 4 0,-3 0 0,0 3 0,-6 13 0,-3 1 0,-3-3 0,3 4 0,-3-3 0,-4-12 0,-14 11 0,12-8 0,-15 9 0,8-8 0,1 1 0,-6 5 0,-3-1 0,0 0 0,6-6 0,-2 5 0,17-14 0,3-2 0,9-5 0,2-4 0,17-5 0,-4 2 0,11-4 0,17 6 0,-3 0 0,15 0 0,-19 0 0,-12 0 0,13 2 0,-15-1 0,15 6 0,-24-6 0,6 6 0,-7-6 0,3 1 0,-6-2 0,-2 0 0,2 0 0,-5 0 0,2 0 0</inkml:trace>
  <inkml:trace contextRef="#ctx0" brushRef="#br0" timeOffset="358223">1814 3032 24575,'0'35'0,"0"-16"0,0 17 0,0-27 0,3 9 0,1-9 0,5-2 0,-4 3 0,3-4 0,2 1 0,-2-3 0,10 4 0,-10-6 0,10 9 0,-10-9 0,10 7 0,-2-9 0,9 3 0,11-3 0,-14 0 0,3 0 0,-18 0 0,-1 0 0,1 0 0,2 0 0,-1 0 0,-2-3 0,-3-5 0,-3 0 0,0-4 0,0-14 0,0 11 0,0-12 0,0 18 0,0-1 0,0 3 0,0-3 0,0 1 0,0 1 0,-6-1 0,2-1 0,-6 6 0,6-5 0,-1 5 0,1 1 0,-6-6 0,3 7 0,-3-4 0,4 4 0,-1 1 0,-4-2 0,3 3 0,-4-3 0,-2 2 0,5-2 0,-6 3 0,-16 0 0,18 0 0,-23 0 0,25 0 0,-6 0 0,6 0 0,-9 0 0,9 0 0,-4 0 0,5 0 0,6 3 0,-4 12 0,6-5 0,-4 5 0,6-12 0</inkml:trace>
  <inkml:trace contextRef="#ctx0" brushRef="#br0" timeOffset="359758">2255 3006 24575,'0'11'0,"0"9"0,0 15 0,0 16 0,1-11 0,0 6 0,1-3 0,-2-8 0,1 0 0,0 7 0,1 4 0,-1-8 0,-1-1 0,0 14 0,0-8 0,0-3 0,0-8 0,0-4 0,0-14 0,0 4 0,0-11 0,0-1 0,0-2 0,0-1 0</inkml:trace>
  <inkml:trace contextRef="#ctx0" brushRef="#br0" timeOffset="363573">3114 2947 24575,'-32'0'0,"8"0"0,-6 0 0,9 0 0,11 0 0,-2 0 0,-10 0 0,-10 0 0,-16 0 0,3 0 0,10 4 0,9-3 0,5 6 0,8-7 0,-5 6 0,8 1 0,3 6 0,1 1 0,6 2 0,0-3 0,0-3 0,0-1 0,0 1 0,0 2 0,0 4 0,0 9 0,0 9 0,0-7 0,0 4 0,3-20 0,23 6 0,-9-9 0,18 0 0,-17-4 0,10 4 0,-12-6 0,6 9 0,-7-11 0,-7 3 0,7-3 0,-9 0 0,1 0 0,-1 0 0,4 0 0,-3 0 0,5 0 0,-2-6 0,1 5 0,-2-8 0,-2 5 0,2-2 0,-2-1 0,0 0 0,1-2 0,-3-6 0,5-2 0,-6 1 0,3-11 0,-3 13 0,-1-15 0,3 9 0,-2 3 0,-1 1 0,0 6 0,-3 3 0,6-8 0,-2 6 0,6-6 0,-4 5 0,-2 3 0,-1-3 0,-3 4 0,0-1 0,0 6 0,0 7 0,0 7 0,0 7 0,0 7 0,0 14 0,0-16 0,0 11 0,0-29 0,0 21 0,0-13 0,0 14 0,0-11 0,0 23 0,0-17 0,0 12 0,0-19 0,0-1 0,0 19 0,0 0 0,0-3 0,0-4 0,0-21 0,0 27 0,0-20 0,0 23 0,0-10 0,0 23 0,0-1 0,0 2 0,0-21 0,0-15 0,0-2 0,0-6 0,0 5 0,0-4 0,0 1 0,0-3 0,6-2 0,-2-1 0,3-3 0,-5 0 0</inkml:trace>
  <inkml:trace contextRef="#ctx0" brushRef="#br0" timeOffset="366101">1297 2280 24575,'0'0'0</inkml:trace>
  <inkml:trace contextRef="#ctx0" brushRef="#br0" timeOffset="367958">2106 2104 24575,'0'0'0</inkml:trace>
  <inkml:trace contextRef="#ctx0" brushRef="#br0" timeOffset="369394">2594 2484 24575,'0'0'0</inkml:trace>
  <inkml:trace contextRef="#ctx0" brushRef="#br0" timeOffset="370930">3476 2519 24575,'0'0'0</inkml:trace>
  <inkml:trace contextRef="#ctx0" brushRef="#br0" timeOffset="389958">4747 13877 24575,'50'0'0,"-1"0"0,-4 0 0,2 0 0,-2 0 0,9 0 0,-1 0-1080,-9 0 1,1 0 0,-5 0 1079,-4 0 0,-3 0 0,0 0 0,0 0 509,6 0 0,-2 0-509,10 0 265,-15 0 1,-2 0-266,3 0 0,-7 0 0,-2 0 1689,-5 0-1689,-2 0 0,10 0 0,-7 0 0,9 0 0,11-5 0,4 4 0,-3-1 0,1-1 0,8-1 0,8-1 0,-33 0 0,4-2 0,-9 6 0,15-2 0,-21 0 0,3 3 0,-10-3 0,2 3 0,9 0 0,7 0 0,-4 0 0,3 0 0,-13 0 0,1 0 0,-2 0 0,-1 0 0,-7 0 0,0 0 0,-14 0 0,-25 0 0,19 0 0,-23 0 0,20 0 0,-1 0 0,-21 0 0,11 0 0,-7-1 0,-2 2 0,-12 5 0,16-6 0,0 1 0,-16 11 0,19-7 0,-1-2 0,5 1 0,-1 0 0,-13 2 0,-2 1 0,-1-3 0,0 1 0,-2 2 0,-1 1 0,-5-4 0,-1 0 0,6 2 0,2-1 0,11-4 0,2-1 0,-18 5 0,20-5 0,15 0 0,-14 0 0,11 0 0,-11 0 0,17 0 0,2 0 0,4 3 0,2-2 0,-2 5 0,1-2 0,-1-1 0,2 3 0,0-5 0,-5 4 0,-2-4 0,0 2 0,4 0 0,10-2 0,18 2 0,-3-3 0,14 0 0,-10 0 0,-4 0 0,8 0 0,-9 0 0,9 0 0,-10 0 0,20 0 0,-17 0 0,18 0 0,-8 0 0,-7 0 0,14 5 0,2 1 0,15 5 0,-4-5 0,12 5 0,-22-9 0,6 5 0,-1 0 0,-4-5 0,-5 2 0,1 0 0,3-1 0,-14-3 0,24 3 0,-9-3 0,4 0 0,-5 0 0,-15 0 0,-4 0 0,9 0 0,-10 0 0,15 0 0,-24 0 0,10 0 0,-1 0 0,5 0 0,8 0 0,-6 0 0,3 0 0,-1 0 0,3 0 0,10 0 0,-1 0 0,1 0 0,-2 0 0,-9 0 0,-1 0 0,-13 0 0,9 0 0,-7 0 0,4 0 0,-7 0 0,-16 0 0,-3 0 0,-11 0 0,-7 0 0,-2 0 0,-11 0 0,-8 0 0,-4 0 0,-5 0 0,6 0 0,-4 0 0,-1 0 0,-4 0 0,0 0 0,4 0 0,-2 0 0,4 0 0,4 0 0,6 0 0,10 0 0,-13 0 0,19 3 0,-10-2 0,17 8 0,10-8 0,-9 5 0,11-6 0,0 0 0,-34 0 0,13 0 0,-29 0 0,23 0 0,0 0 0,-23 0 0,24 0 0,-16 0 0,33 0 0,-1 0 0,1 0 0,0 0 0,4 0 0,2 0 0,4 0 0,-1 0 0,1 0 0,-1 0 0,0 0 0,10-3 0,22-6 0,-10 4 0,20-3 0,-19 8 0,-3 0 0,7 0 0,-4 0 0,12 0 0,-5 0 0,18 0 0,4 0 0,-13 0 0,1 0 0,12 0 0,2 0 0,-1 1 0,-1-2 0,-7-2 0,0 0 0,8 2 0,4 1 0,-2-2 0,2-1 0,-3 2 0,2 0 0,-2 2 0,8-1 0,-4 0 0,-5 0 0,-33 0 0,-4 0 0,-2 0 0,-1 0 0,4 0 0,-3 0 0,3 0 0,-1 0 0,7 0 0,9 0 0,-6 0 0,1 0 0,-10 0 0,-3 0 0,2 0 0,1 0 0,-6-3 0,-6-5 0,-38-7 0,-8-4 0,18 9 0,0 2 0,-12-3 0,10 1 0,12 9 0,-21-4 0,0 5 0,7 0 0,3 0 0,0 0 0,14 0 0,-15 0 0,5 0 0,5 0 0,-14 0 0,7 0 0,9 0 0,-11 3 0,4-2 0,-18 10 0,2-9 0,14 5 0,-2-3 0,4 5 0,8-4 0,-18 3 0,28-8 0,-6 0 0,13 0 0</inkml:trace>
  <inkml:trace contextRef="#ctx0" brushRef="#br0" timeOffset="404200">6805 13822 24575,'0'19'0,"-15"17"0,-2 2 0,-2 1 0,-8 13 0,5-18 0,3-4 0,13-12 0,-8-3 0,13-2 0,-5-1 0,6-5 0,-3 0 0,2-1 0,-2-3 0,3-2 0,0-5 0,3-3 0,4-3 0,0 7 0,5 0 0,-4 3 0,1 0 0,1 0 0,-3 0 0,2 0 0,-2 0 0,13 0 0,-2 0 0,10 0 0,-6 0 0,-6 0 0,6-3 0,-10-1 0,3 0 0,0 1 0,-6 3 0,11 0 0,-7 0 0,5 0 0,2 0 0,8 0 0,-11 0 0,4 0 0,-12 0 0,-2 0 0,0-3 0,-1 3 0,-6-6 0,3 2 0,-3-2 0,0-1 0,0 0 0,-14-5 0,7 7 0,-14-7 0,13 8 0,-4-2 0,2-1 0,-1 0 0,2 4 0,2-6 0,-5 2 0,4-1 0,-5 2 0,6 0 0,1 2 0,2-6 0,1 1 0,0 2 0,0-3 0,-4-2 0,0 3 0,1-6 0,-4 5 0,6-1 0,-5 5 0,5 0 0,-2 5 0,2-5 0,-2 6 0,2-6 0,1 2 0,-3 0 0,5 4 0,1 7 0,1-3 0,2 2 0</inkml:trace>
  <inkml:trace contextRef="#ctx0" brushRef="#br0" timeOffset="407243">7859 13735 24575,'31'7'0,"1"0"0,12 10 0,-10-6 0,-1 0 0,-1 7 0,-14-13 0,6 2 0,-5-2 0,0-1 0,-3 0 0,5-4 0,-1 0 0,5 4 0,31-3 0,-7 2 0,-7-2 0,0-2 0,10 1 0,-3 0 0,0 0 0,-11 0 0,4 0 0,-16 0 0,0 0 0,4 0 0,-1 0 0,11 0 0,1 0 0,-3 0 0,-1 0 0,-1 0 0,4 0 0,15-2 0,2-1 0,-2 2 0,-11-1 0,5 0 0,-10 1 0,-15 1 0,19 0 0,-30 0 0,0 0 0,-4 0 0,-2 0 0,3 0 0,-4 0 0,7 0 0,-5 0 0,-5-3 0,-9 2 0,-10-5 0,-5 2 0,3-1 0,-3-2 0,-4 6 0,5-3 0,-20 4 0,7 0 0,-1 0 0,1 0 0,-1 0 0,-20 0 0,0 0 0,21 0 0,2 0 0,-2 2 0,3 0 0,-4-1 0,3 3 0,15-1 0,-11-2 0,11 1 0,-3 2 0,-1-3 0,-6 7 0,-9-2 0,-2 4 0,-5-3 0,16 2 0,-30-1 0,-5 0 0,5 4 0,7-5 0,-10 1 0,8-2 0,16 0 0,3 0 0,-6-3 0,0 0 0,6 0 0,3-1 0,-1-2 0,-7 0 0,12 0 0,5 0 0,-6 0 0,8 0 0,-8 4 0,4 0 0,-8 3 0,14-3 0,-4-1 0,0 0 0,0-3 0,0 3 0,8-3 0,11 0 0,2 0 0</inkml:trace>
  <inkml:trace contextRef="#ctx0" brushRef="#br0" timeOffset="412974">3775 16087 24575,'58'0'0,"-27"0"0,2 0 0,11 0 0,0 0 0,-12 0 0,0 0 0,8 0 0,1 0 0,-5 2 0,3 1 0,3 1 0,5 1 0,-2 1 0,9 1 0,0 1-876,-11-3 0,1 0 0,-3 0 876,-1 2 0,0 0 0,15-3 0,6 1-198,-11 2 0,6 1 1,0 1-1,-5-1 198,-5-2 0,-3 0 0,2 0 0,2 0 0,3 0 0,-3 0 0,-10 0 0,5 4-89,7-8 89,-12 8 0,12-9 0,0 4 0,4 0 920,-23-2 1,0 0-921,22 3 1560,-23-1-1560,-4-5 107,-17 3-107,12-2 0,-14 2 0,5-3 0</inkml:trace>
  <inkml:trace contextRef="#ctx0" brushRef="#br0" timeOffset="424325">6428 16049 24575,'37'-4'0,"1"-1"0,-7 0 0,2-2 0,20-3 0,2-2 0,-6 0 0,0 1 0,-3 2 0,-1 1 0,-6 1 0,-3 2 0,-2 1 0,-1 4 0,-18 0 0,4 0 0,-12 0 0,4 0 0,-3 0 0,4 0 0,-6 0 0,4 0 0,-3 0 0,2 0 0,7 0 0,0 0 0,1 0 0,3 0 0,38 0 0,-26 0 0,2 0 0,6 0 0,-1 0 0,-5 0 0,-4 0 0,4 0 0,-7 0 0,3 0 0,2 0 0,11 0 0,5 0 0,1 0 0,-4 0 0,-11 0 0,-3 0 0,-14 0 0,3 0 0,-6 0 0,-5 0 0,5 0 0,-7 0 0,19 9 0,-12-6 0,10 10 0,-15-13 0,-9 3 0,3-3 0</inkml:trace>
  <inkml:trace contextRef="#ctx0" brushRef="#br0" timeOffset="428481">8291 15952 24575,'-7'36'0,"0"0"0,2-5 0,0 0 0,-3 5 0,0 0 0,1 6 0,7-27 0,0-5 0,0-4 0,0 1 0,0-1 0,0 1 0,0-1 0,18-2 0,-6-1 0,18 0 0,-6-3 0,-7 3 0,1-3 0,-12 0 0,10 0 0,1 0 0,0-3 0,4-6 0,-13-2 0,5-2 0,-7 3 0,1 3 0,-1 1 0,-2-1 0,-1 1 0,3-4 0,-5 3 0,5-3 0,-3 1 0,-2-4 0,2 2 0,-3-25 0,0-6 0,0-4 0,0 4 0,0 26 0,0 4 0,0 0 0,-3 7 0,-1-4 0,-3 9 0,-15 0 0,8 0 0,-9 0 0,13 0 0,1 0 0,-3 0 0,1 0 0,-4 0 0,2 0 0,-4 0 0,-6 11 0,6-5 0,1 12 0,6-8 0,3 1 0,1-2 0,2-2 0,-2-1 0,3 4 0,-1-3 0,1 2 0,3 6 0,0-9 0,0 6 0</inkml:trace>
  <inkml:trace contextRef="#ctx0" brushRef="#br0" timeOffset="435736">8921 15970 24575,'41'0'0,"1"0"0,-1 0 0,13 0 0,-7 0 0,1 0 0,-16 0 0,-13 0 0,3 0 0,5 0 0,-5 0 0,9 0 0,-3-5 0,2 4 0,3-4 0,2 5 0,-6 0 0,10 0 0,1 0 0,-2 0 0,6 0 0,2 0 0,1 0 0,1 0 0,-7 0 0,-18 0 0,-3 0 0,-8 0 0,20 0 0,-11 0 0,26 0 0,-16 0 0,-3 0 0,27 0 0,-29 0 0,6 0 0,-1 0 0,-6 0 0,4 0 0,-14 0 0,-9 0 0,12 0 0,-8 0 0,11 0 0,-14 0 0,3 2 0,-4-1 0,1 5 0,-1-5 0,-2 4 0,2-4 0,-6 5 0,6-5 0,-5 5 0,2-6 0,-3 3 0</inkml:trace>
  <inkml:trace contextRef="#ctx0" brushRef="#br0" timeOffset="438792">10859 15991 24575,'36'0'0,"0"0"0,3 0 0,2 0 0,7 0 0,2 0 0,0 2 0,-6 0 0,-5-1 0,12 7 0,-7-7 0,-14 3 0,4-4 0,-16 0 0,0 0 0,30 0 0,-22 0 0,6 0 0,0 0 0,-10 0 0,6 0 0,-3 0 0,13 0 0,-7 0 0,1 0 0,0 0 0,-1 0 0,12 0 0,-18 0 0,-12 0 0,4 0 0,9 0 0,-7 0 0,7 0 0,-16 0 0,2 0 0,-4 0 0,4 0 0,-5 0 0,4 0 0,-3 0 0,9 0 0,-5 0 0,12 0 0,-2 0 0,0 0 0,-6 0 0,2 0 0,-10 0 0,8 0 0,-10 0 0,-2 0 0,-1 0 0</inkml:trace>
  <inkml:trace contextRef="#ctx0" brushRef="#br0" timeOffset="442303">8964 16240 24575,'57'0'0,"0"0"0,1 0 0,-12 0 0,-2 0 0,5 0 0,-1 0 0,5 0 0,2 0 0,-3 0 0,-5 0-1530,-1 0 1,-4 0 0,-1 0 1529,3 0 0,-1 0 0,-4 0 0,-4 0 0,-1 0-374,24 0 1,1 0 373,-20 0 0,0 0 163,21 5 1,-3-1-164,-8-1 0,-16 4 0,-2 0 0,-2-6 2092,11 9-2092,2-9 0,-12 2 0,1-1 0,1-2 0,0 0 0,3 0 0,0 0 0,0 0 0,0 0 0,23 0 918,-28 0 1,0 0-919,4 0 0,-2 0 1079,16 0-1079,-14 0 0,-2 0 0,5 0 0,-5 0 0,-1 0 0,1 0 0,25 0 0,-9 0 0,1 0 0,-8 0 0,2 0 0,9-1 0,6-1 0,-5-1 0,-7-1 0,-1 0 0,5 2 0,5-1 0,-8 1 0,10-4 0,-9 5 0,-4 2 0,-18-1 0,-6 0 0,5 0 0,-15 0 0,11 0 0,-15 0 0,1 0 0,-1 0 0,1 0 0,-1 0 0,7 0 0,-3 0 0,6 0 0,-5 0 0,1 2 0,-5-1 0,8 2 0,12-3 0,3 0 0,-1 0 0,-10 0 0,-8 0 0,0 0 0,1 0 0,-2 0 0,5 0 0,-6 0 0,3 0 0,-9 0 0</inkml:trace>
  <inkml:trace contextRef="#ctx0" brushRef="#br0" timeOffset="475791">17537 15990 24575,'46'0'0,"0"0"0,-3 0 0,-5 0 0,4 0 0,2 0 0,0 0 0,-6 0 0,-11 0 0,-8 0 0,-6 0 0,-4 0 0,-2 0 0,8 0 0,-3 0 0,4 0 0,-7 0 0,1 0 0,-3 0 0,2 0 0,-2 0 0,2 0 0,-1 0 0,10 0 0,-10 0 0,13 0 0,-13 0 0,5 0 0,-7 0 0,1 0 0,-1 3 0,1-3 0,-1 3 0,1-3 0,0 0 0,-4 0 0,0 0 0</inkml:trace>
  <inkml:trace contextRef="#ctx0" brushRef="#br0" timeOffset="483581">18731 16001 24575,'-45'-10'0,"9"-6"0,-7-2 0,0-2 0,2-3 0,-7-7 0,30 17 0,-7 2 0,-2-13 0,4 7 0,0-3 0,6-8 0,-2 15 0,2-15 0,0-3 0,2-1 0,5 2 0,-7-15 0,2-1 0,13 7 0,-4 5 0,0 0 0,5-5 0,-7-3 0,3 16 0,-3 4 0,0-13 0,0 4 0,-13-12 0,6 10 0,-8-8 0,11 18 0,3 3 0,1 3 0,-7-14 0,4 8 0,-1-9 0,4 13 0,4 2 0,-3-7 0,3 7 0,1-2 0,-1-8 0,3 6 0,-3-11 0,4 14 0,0-24 0,0 15 0,0-15 0,0 19 0,0 6 0,0 1 0,0-2 0,0 5 0,0-12 0,0-5 0,0 1 0,0 2 0,4-14 0,5-7 0,-3 1 0,11-8 0,-14 34 0,9-9 0,-11 13 0,5 6 0,1-9 0,9 9 0,-2-5 0,2 10 0,-7 0 0,3 1 0,9-7 0,21-9 0,-13 9 0,0-2 0,-3 1 0,2-2 0,7 0 0,4-1 0,0-1 0,-2 1 0,0-2 0,1 1 0,7-1 0,2 0 0,-1 0 0,-4 3 0,-1 1 0,-4 1 0,-5 2 0,-4 2 0,19 3 0,-27 2 0,5 0 0,31-2 0,-14-3 0,17 3 0,-26-2 0,0 3 0,-11 0 0,33-3 0,-16 7 0,13-3 0,-17 4 0,-9 0 0,-1 0 0,25 0 0,5 5 0,-1 4 0,0 3 0,-23-5 0,-1 1 0,11 5 0,-1 0 0,9 3 0,3 2 0,-6-2 0,-10-3 0,-1-2 0,-7-1 0,16 7 0,-29-14 0,-9 0 0,7 3 0,-5-4 0,4 3 0,-6 1 0,-2-1 0,2 7 0,-2-5 0,2 5 0,-2-4 0,-1 6 0,-3-6 0,4 11 0,-3-5 0,5 12 0,-2 18 0,0-11 0,-1 18 0,-3-34 0,0 8 0,0 14 0,0-14 0,0 5 0,0 0 0,0-6 0,0 21 0,0-26 0,0 8 0,0-19 0,0 12 0,0-11 0,0 6 0,0 8 0,0-4 0,0 14 0,0 4 0,0-12 0,0 8 0,0 8 0,0-17 0,0 16 0,0-7 0,0-4 0,0 12 0,-6 8 0,1 6 0,2-21 0,0 0 0,-1 14 0,4-8 0,0-23 0,0 20 0,-3-20 0,3 34 0,-3-34 0,3 17 0,0-2 0,0 9 0,0-4 0,0-5 0,0-13 0,0-7 0,0 3 0,0-6 0,0-2 0,0 7 0,0 0 0,0 6 0,0 29 0,0 7 0,0-23 0,0-2 0,0 20 0,0-30 0,0-2 0,0-5 0,0 1 0,0 2 0,0-9 0,0 20 0,0-15 0,0 11 0,0-14 0,-3-4 0,-1 1 0,0-1 0,-2-2 0,3 2 0,-4-6 0,1 3 0,-4 0 0,-2-2 0,1 2 0,-6-3 0,-35 4 0,16 1 0,0-1 0,-3 1 0,-13 3 0,2 1 0,-1-4 0,6-1 0,16-4 0,2 0 0,11 0 0,-5 0 0,-2 0 0,-11 0 0,-4 0 0,9 0 0,-5 0 0,13 4 0,3-3 0,-3 3 0,3 0 0,0-3 0,1 3 0,4-4 0,-12 0 0,10 0 0,-6 0 0,-6 0 0,8 0 0,-13 0 0,10 0 0,1 0 0,0 0 0,6 0 0,1 0 0,-1 0 0,-1 0 0,-6 0 0,6 0 0,-3 0 0,2 0 0,-4 0 0,0 0 0,-8 0 0,14 0 0,-13 0 0,20 0 0,-20 0 0,17 0 0,-12 0 0,11 0 0,4 0 0,-6 0 0,-2 0 0,5 0 0,-4 0 0,6 0 0,-7 0 0,5 0 0,-15-3 0,14 2 0,-12-5 0,16 3 0,-10-4 0,13 0 0,-10-5 0,7-4 0,-4-2 0,8 0 0,-5 2 0,5 8 0,0 2 0,1 7 0,3 2 0</inkml:trace>
  <inkml:trace contextRef="#ctx0" brushRef="#br0" timeOffset="492184">20571 15874 24575,'33'0'0,"1"0"0,-2 0 0,3 0 0,14 0 0,8 0 0,-6 0 0,-11 0 0,-1 0 0,14 0 0,6 0 0,-7 0 0,-17 0 0,-1 0 0,17 0 0,7 0 0,-16 0 0,4 0 0,1 0 0,-2 0 0,9 0 0,-1 0 0,0 0 0,4 0 0,1 0 0,-5 0 0,5 0 0,-9 0 0,-7 0 0,1 0 0,-6 0 0,-11 0 0,-9 0 0,-4 0 0,0 0 0,5 0 0,-7 0 0,2 0 0,-6 3 0,-4 3 0,-6-2 0,-12 2 0,3-6 0,-25 0 0,4 0 0,-2 0 0,8 0 0,16 3 0,-13-2 0,8 2 0,-8-3 0,7 0 0,-4 0 0,-6 5 0,-7-4 0,-5 4 0,-1 0 0,9-2 0,1 0 0,-9 0 0,3 1 0,-5 1 0,16-2 0,-6 1 0,2 1 0,1-2 0,10 1 0,0-3 0,-26 5 0,-5 1 0,-3-5 0,0 4 0,0 2 0,2-2 0,21 0 0,-3-1 0,14-1 0,-3 4 0,7 1 0,0 1 0,-15 7 0,12-10 0,-12 9 0,12-15 0,4 2 0,-23 0 0,-2 5 0,3-3 0,3 7 0,16-11 0,-6 7 0,3-7 0,1 6 0,-1-7 0,7 6 0,-4-5 0,10 2 0,-26 0 0,19-2 0,-20 1 0,27-2 0,-6 0 0,-2-5 0,-10-3 0,9 1 0,-2-2 0,-1 8 0,9-2 0,-9 3 0,7 0 0,3-3 0,-4 0 0,9-10 0,0 5 0,6-4 0,6 5 0,-1 3 0,4-1 0,-2 4 0,0-2 0,0 0 0,0 2 0,-1-2 0,-2 0 0,3 3 0,-1-6 0,6 5 0,-3-5 0,7 5 0,-11-2 0,27 3 0,-14 0 0,24 0 0,-28 0 0,8 0 0,-5 0 0,-5 0 0,10 0 0,-2 0 0,-2 0 0,15 0 0,0 0 0,0 0 0,0 0 0,-11 0 0,0 0 0,20 0 0,4 0 0,2 0 0,1 0 0,-2 0 0,-8 0 0,-14 0 0,12 0 0,-12 0 0,-6 0 0,2 0 0,0 10 0,-5-2 0,8 4 0,-14-4 0,6-7 0,1 2 0,-3-3 0,-1 0 0,-10 0 0,7 0 0,0 4 0,0-3 0,7 3 0,-12-4 0,12 0 0,-10 0 0,18 0 0,4 0 0,0 0 0,0 0 0,-14 0 0,-1 0 0,1 0 0,-5 0 0,4 0 0,14 0 0,-8 0 0,9 0 0,-17 0 0,-8 3 0,3-3 0,-7 6 0,0-5 0,-3 2 0</inkml:trace>
  <inkml:trace contextRef="#ctx0" brushRef="#br0" timeOffset="565372">3822 16144 24575,'50'0'0,"-21"0"0,6 0 0,4 0 0,-10 0 0,2 0 0,13 0 0,6 0 0,-1 0 0,3 0 0,1 0-682,-5 0 1,3 0 0,-7 0 681,-12 0 0,-4 0 415,30 0-415,-20 0 0,18 0 0,-20 0 0,0-2 0,8 0 0,-3 0 0,-7 1 0,0 0 0,26-2 0,-4 0 0,-14 3 0,-10 0 0,3 0 0,-11 0 0,8 0 1546,-16 0-1546,3 0 83,1 0-83,6 0 0,2 0 0,2 0 0,-3 0 0,-7 0 0,6 0 0,-6 0 0,20 0 0,-18 0 0,11 0 0,-15 0 0,-1 0 0,-4 0 0,9 0 0,-12 0 0,7 0 0,-10 0 0,-1 0 0,-2 3 0,-7-2 0,-5 2 0,-16 0 0,6-3 0,-3 3 0,-4-3 0,-13 0 0,-1 0 0,-14 0 0,-3 0 0,-2 0 0,12 0 0,-4 0 0,-9 0 0,4 0 0,-3 0 0,5 0 0,4 0 0,17 0 0,16 0 0,-8 0 0,14 0 0,-15 0 0,12 0 0,0 0 0,-26 4 0,3-2 0,-1 1 0,7 2 0,-2 0 0,-6-3 0,-4-1 0,2 1 0,-6 3 0,3 0 0,-4-4 0,1-1 0,7 5 0,4-1 0,2-3 0,15 3 0,1-4 0,-12 0 0,5 0 0,0 0 0,9 0 0,0 0 0,6 0 0,-9 3 0,5-2 0,1 2 0,6-3 0,19 0 0,10 0 0,28 0 0,-19 0 0,10 0 0,-25 0 0,20 0 0,-20 0 0,34 0 0,-34 0 0,32 0 0,-12 0 0,0 0 0,3 0 0,4 0 0,-6 0 0,5 0 0,-18 0 0,9 0 0,4 0 0,8 0 0,2 0 0,2 0 0,-14 0 0,-3 0 0,23 0 0,-19 0 0,-1 0 0,11 0 0,-6 0 0,0 0 0,8 0 0,-18 0 0,2 0 0,-1 0 0,0 0 0,9 0 0,16 0 0,-2 0 0,-10 4 0,11-3 0,-21 3 0,-20-4 0,-6 0 0,4 0 0,-5 2 0,1 2 0,-6 3 0,-3-1 0,-3-2 0,0-1 0,-18 0 0,11-3 0,-15 3 0,9-3 0,-11 0 0,4 0 0,-19 0 0,12 1 0,-2-2 0,-10-1 0,-1-2 0,1 1 0,-1-2 0,-13-3 0,4-1 0,-2 0 0,9 1 0,2 2 0,3 5 0,-4-3 0,18 4 0,-6 0 0,-5 0 0,-15-4 0,15 3 0,4-3 0,16 4 0,-9-4 0,6 3 0,-9-7 0,0 3 0,2-3 0,0 1 0,7 3 0,9 1 0,-9 0 0,12 3 0,-7-3 0,1 3 0,2-6 0,-3 1 0,5-13 0,6 9 0,2-6 0,4 11 0,15 1 0,-2 3 0,10 0 0,-7 0 0,3 0 0,5 0 0,0 0 0,0 0 0,-5 0 0,12 0 0,5 0 0,-8 0 0,2 0 0,16 0 0,9 0 0,-7 0 0,-13 0 0,0 0 0,17 1 0,7 1 0,-9 0 0,7-1 0,-11 2 0,4-1 0,-4-1 0,-5-2 0,-4 1 0,6 0 0,-2 0 0,-14 0 0,21 0 0,-18 0 0,-2 0 0,-11 0 0,-8 0 0,4 0 0,-5 0 0,8 0 0,-9 0 0,6 0 0,-8 0 0,-4 6 0,0-2 0,-3 15 0,-16-14 0,4 7 0,-21-12 0,-9 0 0,-8 0 0,5 0 0,-8 0 0,12 0 0,-1 0 0,7 0 0,-1 0 0,-14 0 0,0 0 0,16 0 0,2 0 0,-13 0 0,-13 0 0,12 0 0,1 0 0,-12 0 0,4 0 0,3 0 0,12 0 0,-11 0 0,-10 1 0,0-2 0,4-4 0,-1 4 0,0 1 0,9-5 0,17 5 0,-12 0 0,2-5 0,10 4 0,-1 0 0,-18-4 0,-8 5 0,31 0 0,11 0 0,-3 0 0,5 0 0,0 0 0,2 0 0,2 0 0,5-3 0,7 3 0,12-7 0,2 6 0,30-3 0,-24 4 0,7 0 0,4 0 0,20 0 0,-20 0 0,4 0 0,3 0 0,3 0 0,-4 0 0,-6 0 0,-1 0-1032,25 0 1,2 0 1031,-23 0 0,-1 0 0,12 0 0,2 0 0,-2 0 0,1 0 0,-6 0 0,1 0 0,0 0 0,-2 0 0,1-1 0,-2 2 0,16 1 0,-2 1 0,-4-3 0,-7 1 0,-7 4 0,-12-2 0,-7-2 2063,-2 2-2063,-5-3 0,1 0 0,-8 3 0,-2-3 0,-2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55:19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12615 7450 24575,'0'18'0,"3"-3"0,-2 7 0,4-3 0,-4-8 0,5-1 0,-5-5 0,4 5 0,-1-5 0,0 10 0,1-8 0,-4 3 0,5-1 0,-5-2 0,5-1 0,-6 1 0,6 2 0,-5 7 0,5-4 0,-6 6 0,6-11 0,-5 3 0,2 8 0,0-12 0,-3 12 0,3-14 0,0 14 0,-2-9 0,2 9 0,-3-11 0,0-1 0,0 4 0,3-3 0,-3 5 0,3-4 0,-3 10 0,0-10 0,0 8 0,0 5 0,0-8 0,0 9 0,3-7 0,-2-4 0,2 5 0,-3-6 0,0-1 0,0-2 0,0-1 0,0 7 0,0-2 0,0 2 0,0-4 0,0-2 0,0-1 0,0 4 0,0-3 0,0 2 0,0 1 0,0-3 0,0 8 0,0-4 0,0 2 0,0 5 0,0-9 0,0 9 0,0-11 0,0 3 0,0-1 0,0-1 0,0 1 0,0-3 0,0 1 0,0 0 0,0-1 0,0 9 0,0-6 0,0 6 0,0 3 0,0 1 0,-4 9 0,3 2 0,-7-5 0,7 5 0,-6-3 0,3 1 0,1 0 0,-3-9 0,5-4 0,-2-4 0,0 5 0,3 10 0,-7 5 0,1 4 0,0-8 0,-5 12 0,10-23 0,-9 14 0,6-16 0,-1-1 0,0 5 0,4-10 0,-2 7 0,3-8 0,0 3 0,0-10 0,3-3 0,1-10 0,3 5 0,1-2 0,-2 3 0,4-3 0,-2-6 0,2 6 0,-3-5 0,0 8 0,-1-3 0,6-9 0,-3 1 0,2-4 0,-6 8 0,1 4 0,-2 3 0,-1-3 0,3 4 0,-5-4 0,5 3 0,-3-6 0,1 6 0,2-3 0,-3 1 0,4 1 0,-1-1 0,1 2 0,5-5 0,-4 7 0,4-7 0,1 8 0,-5 1 0,4 0 0,-5 3 0,-1 0 0,7-3 0,-5 2 0,4-2 0,-6 3 0,7-3 0,-2 2 0,2-5 0,-1 6 0,-5-3 0,3 0 0,-1 2 0,-2-5 0,3 5 0,-4-4 0,1 4 0,5-5 0,-4 5 0,5-5 0,-4 3 0,-2-1 0,8-2 0,-7 5 0,5-2 0,-7 3 0,-2-3 0,8 3 0,-7-3 0,7 0 0,-5 2 0,-4-2 0,0 3 0</inkml:trace>
  <inkml:trace contextRef="#ctx0" brushRef="#br0" timeOffset="6500">11201 7479 24575,'0'35'0,"0"-8"0,0 6 0,0-12 0,0-4 0,0-5 0,0 2 0,0-6 0,0 35 0,0-23 0,0 13 0,0 2 0,0-9 0,3 19 0,-2-23 0,2-2 0,-1 4 0,-1-5 0,2 8 0,-3-11 0,0 4 0,0-9 0,0 11 0,0-10 0,0 9 0,3-8 0,-2-2 0,2-2 0,-3 3 0,0-4 0,3 13 0,-3-6 0,3 2 0,-3-5 0,0-5 0,3 8 0,-2-4 0,2 5 0,-3-6 0,0 4 0,0 3 0,0-1 0,0 3 0,0-8 0,0 1 0,0-2 0,0-4 0,0 4 0,0 6 0,0-5 0,0 5 0,0-10 0,3 21 0,3-7 0,1 18 0,0-18 0,-4-4 0,-3-6 0,0-1 0,0 7 0,0-4 0,0 3 0,0-6 0,0-1 0,0 1 0,0 1 0,0-3 0,0 2 0,0-2 0,0-1 0,0 1 0,0-6 0,3-8 0,1-9 0,0-1 0,7-7 0,-9 13 0,9-9 0,-7 4 0,8-5 0,-3 1 0,4-1 0,-6 7 0,3 1 0,-7 3 0,3 4 0,-5-1 0,5 1 0,-6-1 0,6 0 0,-5 1 0,2-1 0,0-2 0,0 4 0,1-4 0,-1 3 0,0 1 0,-2-3 0,4 1 0,-4 0 0,2-3 0,0 3 0,-2-2 0,4 2 0,-1-3 0,3 3 0,-1 4 0,-2-3 0,2 5 0,-6-5 0,6 5 0,-2-4 0,2 1 0,1-3 0,-4 1 0,3-1 0,-5 0 0,2 1 0,0-4 0,-2 3 0,4 0 0,-4 1 0,2 6 0,-3-3 0</inkml:trace>
  <inkml:trace contextRef="#ctx0" brushRef="#br0" timeOffset="12204">13982 7562 24575,'0'16'0,"0"-5"0,0 8 0,0-1 0,0 2 0,0 10 0,0-4 0,0 8 0,0-16 0,0 7 0,0-5 0,0 24 0,0 14 0,3-1 0,-2-11 0,2-24 0,-3-8 0,4-2 0,1 10 0,0 0 0,-1 5 0,-4-5 0,3-2 0,-2-2 0,11 19 0,-10-7 0,10 8 0,-7-12 0,8 31 0,-7-34 0,1 33 0,-3-43 0,-3 5 0,3-1 0,-4-4 0,0 4 0,0-9 0,4 8 0,-3-8 0,3 8 0,-4 6 0,0-7 0,0 5 0,3-13 0,-2-1 0,2 1 0,-3-1 0,3-2 0,0-1 0,4-6 0,-1-9 0,5-4 0,-3-14 0,4-1 0,-4 9 0,0-3 0,-1 9 0,5-16 0,-8 8 0,6-3 0,-9 15 0,5 6 0,-2-12 0,3 9 0,1-9 0,-5 12 0,0-1 0,3 1 0,-2-1 0,3 0 0,2 1 0,-8-1 0,8 0 0,-6 1 0,4-1 0,-3 1 0,1-1 0,-1 3 0,0 1 0,-2 3 0</inkml:trace>
  <inkml:trace contextRef="#ctx0" brushRef="#br0" timeOffset="21724">4588 10776 24575,'36'0'0,"-1"0"0,0 0 0,15 0 0,-4 5 0,14 1 0,-27 0 0,0 0 0,15 5 0,8-5 0,-22 4 0,16-4 0,-12 6 0,-2-9 0,2 0 0,8 2 0,10-5 0,-26 0 0,-7 0 0,-6 0 0,-2 0 0,0 0 0,-8 0 0,2 0 0,14 0 0,-8 0 0,14 0 0,-16 0 0,3 0 0,26 0 0,-16 0 0,21 0 0,-22 0 0,17 0 0,-3 0 0,2 0 0,7 0 0,-10 0 0,21 0 0,-14 0 0,-14 4 0,-1 1 0,18 1 0,-7 4 0,2 0 0,-10-4 0,-1-1 0,-1 1 0,-1 0 0,11-1 0,-16-2 0,-5-2 0,6 3 0,13-4 0,-8 0 0,26 0 0,-28 0 0,4 0 0,0 0 0,-5 0 0,7 0 0,-2 0 0,-6 0 0,0 0 0,-2 0 0,0 0 0,2 0 0,7 0 0,-6 0 0,-3 0 0,12 0 0,-11 0 0,15 0 0,-23 0 0,1 0 0,-3 0 0,5 0 0,1 0 0,-2 0 0,17 0 0,-15 0 0,10 0 0,-16 0 0,-3 0 0,5 0 0,-1 0 0,1 0 0,12-4 0,5-1 0,-2 2 0,1 0 0,15-2 0,-1 0 0,-16 1 0,-3 0 0,15 3 0,-18-3 0,-8 4 0,6 0 0,-8 0 0,-2 0 0,5 0 0,-6 0 0,17-4 0,4-1 0,3 3 0,-4-5 0,0 1 0,3 5 0,-8-7 0,3 7 0,2-3 0,-13 4 0,1 0 0,-5 0 0,5 0 0,-1-4 0,5 3 0,23-3 0,-15 4 0,15 0 0,-27 0 0,-9 0 0,-8-3 0,2 3 0,-6-3 0</inkml:trace>
  <inkml:trace contextRef="#ctx0" brushRef="#br0" timeOffset="32399">12607 10033 24575,'0'10'0,"0"0"0,0 3 0,0-3 0,0 0 0,0-4 0,0 4 0,0-3 0,0 2 0,0-2 0,0-1 0,0 1 0,0 2 0,0-1 0,0 4 0,0-5 0,0 3 0,-3 2 0,3-4 0,-3 7 0,3-5 0,0 1 0,0-2 0,0 0 0,0 2 0,-3-1 0,2-1 0,-5 3 0,5-4 0,-2 5 0,1-1 0,1-4 0,-2 7 0,3-4 0,-3-4 0,2 2 0,-2-6 0,0 4 0,3-1 0,-6 4 0,5 3 0,-5-2 0,5 1 0,-5-6 0,6 1 0,-3 0 0,3 2 0,-3-2 0,2 3 0,-2-4 0,0 4 0,2-3 0,-1 5 0,-1-2 0,2 1 0,-2-2 0,0 3 0,2-4 0,-5 2 0,6 1 0,-6 3 0,2 4 0,0-2 0,1-7 0,1-3 0,1 1 0,-5 2 0,5-1 0,-2 1 0,3-2 0,0-1 0,-3-2 0,3 2 0,-3-3 0,3 4 0,0-1 0,-3-2 0,2 5 0,-2-5 0,0 5 0,-4 4 0,0-2 0,1-7 0,14-6 0,-2-8 0,12 4 0,-8 0 0,0 5 0,0-5 0,-4 5 0,1-5 0,-1 6 0,-2-6 0,2 5 0,-2-5 0,2 5 0,1-1 0,-1 2 0,6 0 0,-4 0 0,8 0 0,-9 0 0,2 0 0,1 0 0,-3 0 0,5 0 0,1 0 0,4 0 0,3 0 0,-6 0 0,-2 0 0,-6 0 0,1 0 0,5 0 0,-1 0 0,2 0 0,-3 0 0,-1 0 0,1 0 0,8 0 0,-1 0 0,-2 0 0,2 0 0,-9 0 0,11 0 0,-10 0 0,10 0 0,-6 0 0,18 0 0,9 0 0,-9 0 0,5 0 0,-21 0 0,-1 0 0,0 0 0,-2 0 0,4 0 0,-2 0 0,4 0 0,-11 0 0,3 0 0,-4 0 0,9 0 0,-7 0 0,7 0 0,-6 0 0,-2 0 0,3 0 0,-4 0 0,7 0 0,-2-3 0,5 2 0,-6-2 0,-1 3 0,1 0 0,6-3 0,-2 2 0,5-5 0,-6 6 0,-3-3 0,5 0 0,-7-1 0,5 0 0,-7 1 0,1 3 0,-1 0 0,1 0 0,-3 6 0,-7 7 0,-2 2 0,-4 4 0,2-6 0,0 0 0,1-3 0,-1 2 0,1-2 0,-4 4 0,3-4 0,-6-1 0,6-2 0,-3-1 0,-3 12 0,3-1 0,-3 2 0,8-5 0,-1 1 0,2-4 0,1 13 0,0-9 0,3 1 0,0-7 0,0-2 0,0-1 0,0 1 0,0-1 0,0 1 0,0-1 0,0 1 0,0-1 0,-3 15 0,-1-13 0,0 12 0,1-16 0,1 5 0,-2 1 0,0 0 0,-2 0 0,6-4 0,-3 1 0,0-1 0,2 1 0,-5 2 0,2 6 0,-2 0 0,-1 0 0,3-6 0,-1 1 0,4-3 0,-5 2 0,1 9 0,-2-6 0,0 12 0,0-7 0,1-1 0,2 3 0,-2-8 0,2 7 0,1-10 0,-3 4 0,5-5 0,-5 0 0,5 2 0,-4-2 0,4 3 0,-2-4 0,0-2 0,2-4 0,-2-4 0,3-8 0,0 1 0,-3-3 0,-7-9 0,-3 5 0,-4-10 0,6 15 0,4 1 0,1 11 0,2-5 0,-2 5 0,-1-1 0,4-1 0,-6 2 0,4-2 0,-4 3 0,-6-4 0,7 0 0,-7-4 0,8 5 0,-2-6 0,2 7 0,0-6 0,-2 4 0,2-3 0,-4 4 0,2 0 0,2 0 0,1 2 0,2-2 0,1 3 0</inkml:trace>
  <inkml:trace contextRef="#ctx0" brushRef="#br0" timeOffset="42397">11312 9875 24575,'0'12'0,"0"-5"0,0 8 0,-8 8 0,3-2 0,-4 3 0,1-4 0,3-2 0,0-3 0,-2 2 0,6-3 0,-5-5 0,5 10 0,-5 2 0,1 7 0,-7 25 0,2-21 0,-2 12 0,7-26 0,-10 26 0,6-8 0,-4 9 0,3-18 0,10-17 0,-3 0 0,0 2 0,2 5 0,-5 0 0,2 8 0,1-11 0,0-7 0,12-14 0,-1-8 0,7-1 0,-4 7 0,-2 2 0,1-3 0,-3 3 0,8-2 0,-10 2 0,12 0 0,-11 1 0,3-1 0,0 3 0,-8-1 0,11 4 0,-5-5 0,3 2 0,5 1 0,-4 0 0,2 3 0,0 0 0,-6 0 0,5 0 0,-4 0 0,10 0 0,-7 0 0,13 0 0,-4 0 0,4 0 0,0 0 0,16 0 0,-14 0 0,5 3 0,-14-3 0,9 3 0,3-3 0,8 0 0,-8 0 0,11 0 0,-20 0 0,11 0 0,-22 0 0,-2 0 0,3 0 0,-4 3 0,7-2 0,-5 2 0,4-3 0,-6 0 0,1 0 0,-1 0 0,-2 3 0,-1 6 0,-3 5 0,-3 3 0,-4-1 0,3-6 0,-5-1 0,6 1 0,-4-3 0,3 2 0,-2-2 0,3-1 0,-4 4 0,0-3 0,4 2 0,-3-2 0,5-1 0,-8 7 0,8-5 0,-8 4 0,8-2 0,-6 2 0,6-1 0,-5 3 0,5-7 0,-2 3 0,0 2 0,2-1 0,-5 2 0,6 4 0,-3-3 0,3 1 0,-3 13 0,2-10 0,-6 14 0,2 3 0,0-10 0,1 1 0,4-9 0,-3-2 0,2 4 0,-4 12 0,-3 3 0,3 6 0,-6-3 0,6-3 0,-2-8 0,-1 4 0,4-14 0,1 0 0,3-10 0,-3 9 0,3-6 0,-3 9 0,3-8 0,0 1 0,-3-2 0,-1-3 0,0 1 0,-1-3 0,1-1 0,-3-1 0,-2-1 0,-2 2 0,1-3 0,1 0 0,-7-6 0,3-9 0,-3 3 0,5-6 0,-1 9 0,4 1 0,-5-1 0,7 5 0,-1-2 0,-3 0 0,-5-6 0,-9-3 0,6 3 0,-7-1 0,5 1 0,-3 2 0,-5-4 0,12 8 0,4 0 0,8 6 0,1 0 0</inkml:trace>
  <inkml:trace contextRef="#ctx0" brushRef="#br0" timeOffset="53410">14573 10020 24575,'0'19'0,"0"4"0,0 5 0,0-3 0,0-7 0,-5 7 0,4-5 0,-8 20 0,8-23 0,-3 15 0,0-19 0,0 11 0,-9 19 0,4-6 0,-4 7 0,8-19 0,-3 1 0,2 5 0,0 1 0,-3-4 0,9-13 0,-6 0 0,5-7 0,1 2 0,12-7 0,8-3 0,22-3 0,-15 2 0,10-2 0,-15 3 0,-7 0 0,2 0 0,-7 0 0,5 0 0,-4 0 0,9 0 0,-13 0 0,10 0 0,7 0 0,3 0 0,4 0 0,-7 0 0,-6 0 0,8 0 0,2 0 0,-1 0 0,-1 0 0,-8 0 0,22 0 0,-16 0 0,32 0 0,-31 0 0,4 0 0,-14 0 0,-4 0 0,6 0 0,-4 0 0,3 0 0,-10 0 0,1 0 0,-1 0 0,4 0 0,-3 0 0,2 0 0,-2 0 0,-3 3 0,-2 0 0,-2 7 0,0-3 0,0 5 0,-2-7 0,-2 6 0,-3-6 0,4 7 0,-3-7 0,5 3 0,-5-1 0,2 3 0,1 0 0,-3 2 0,2-1 0,1 2 0,0 0 0,0-3 0,2-1 0,-2 1 0,3-3 0,-3 2 0,2 7 0,-2-8 0,3 13 0,0-6 0,0 7 0,-3 2 0,3-3 0,-3 0 0,3 8 0,-4-9 0,3 9 0,-3-4 0,0-6 0,3 21 0,-8-3 0,8-1 0,-9 20 0,4-30 0,0 19 0,-2-21 0,7 0 0,-3-7 0,4-3 0,0-7 0,-4 13 0,0-10 0,0 13 0,-2-16 0,5 3 0,-2-1 0,0-2 0,3 3 0,-3-4 0,3 1 0,0-1 0,-3-2 0,2 2 0,-10-5 0,6 2 0,-9-6 0,3-1 0,-5-6 0,-3-1 0,5 3 0,-1-1 0,3 1 0,5 3 0,-5-5 0,5 10 0,-2-9 0,1 7 0,-1-6 0,-1 4 0,0 0 0,0 1 0,0 3 0,7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7:56:34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12510 5954 24575,'0'44'0,"0"-7"0,0-9 0,0-6 0,0-9 0,0 15 0,1 2 0,1 0 0,3 9 0,-1-5 0,1-3 0,4-11 0,0 6 0,4 14 0,-4-16 0,3 11 0,-4-20 0,-2-8 0,-2 3 0,5-1 0,-2-2 0,3 0 0,0-1 0,-4-3 0,20 12 0,-14-6 0,14 6 0,-12-4 0,-5-4 0,10 5 0,2 0 0,-2-3 0,7 4 0,0 0 0,1-2 0,0 6 0,-1-3 0,3 3 0,-1 4 0,0 1 0,0-4 0,0 0 0,-2 2 0,-4-2 0,-1-5 0,0 4 0,-4-6 0,2-3 0,-3-2 0,2-5 0,3 7 0,5-7 0,1 8 0,0-8 0,14 4 0,-12-5 0,7 0 0,-10 0 0,15 0 0,-22 0 0,21 0 0,-29 0 0,9 0 0,-4 0 0,0 0 0,3 0 0,11-8 0,-6 3 0,33-13 0,-19 6 0,14-3 0,-17 9 0,4 3 0,0 1 0,-8 2 0,13-2 0,-2 0 0,-20 1 0,6-6 0,5-2 0,-22 4 0,22-7 0,-20 3 0,0-1 0,0-2 0,-4 5 0,1-2 0,0 1 0,-3-1 0,-4-1 0,-3-5 0,0-2 0,0-3 0,14-36 0,-11 21 0,6 7 0,0-1 0,2-19 0,-5 19 0,0-2 0,2-13 0,-1 0 0,-1-15 0,-2 4 0,-4 36 0,0-3 0,0-3 0,0 10 0,-3-8 0,2 14 0,-6-14 0,3 18 0,-5-11 0,6 12 0,-9-9 0,4 3 0,-5 2 0,4-2 0,-3 3 0,1-3 0,-15-6 0,8 4 0,-3 1 0,1 0 0,11 10 0,-10-10 0,-5 3 0,4-2 0,-9-2 0,16 7 0,-4-3 0,-9 0 0,4 2 0,-4-2 0,6 8 0,-7 0 0,2 0 0,-1 0 0,9 0 0,-7 0 0,-4 0 0,-3 0 0,5 0 0,9 0 0,-39 0 0,21 0 0,-23 0 0,2 0 0,15 0 0,3 0 0,-1 0 0,-7 0 0,-5 0 0,9 0 0,13 0 0,-11 0 0,20 0 0,-12 0 0,-2 0 0,5 0 0,-4 0 0,15 0 0,-3 0 0,8 0 0,-13 3 0,9 1 0,-3 0 0,6 3 0,-1-2 0,4 1 0,-9 3 0,9-2 0,-6-3 0,4 3 0,-5-6 0,6 3 0,-29 4 0,27-6 0,-26 10 0,27-11 0,-8 6 0,3-7 0,2 6 0,-4-1 0,9 2 0,-10 3 0,5-2 0,2 2 0,2-5 0,-5 4 0,7-7 0,-7 5 0,10-7 0,1 3 0,-7-2 0,2 2 0,-2-3 0,-3 2 0,8 2 0,-4 0 0,5-1 0,1-3 0,-1 0 0,3-3 0,1-1 0,3-11 0,0 10 0,0-6 0</inkml:trace>
  <inkml:trace contextRef="#ctx0" brushRef="#br0" timeOffset="8174">3343 8572 24575,'22'0'0,"1"0"0,16 4 0,-11-3 0,-8 6 0,4-6 0,-15 4 0,46 5 0,-27-1 0,23 1 0,-25-6 0,6 0 0,5-3 0,7 8 0,-10-8 0,-1 8 0,-13-4 0,5 0 0,20 9 0,-21-7 0,21 5 0,-33-5 0,5-7 0,4 7 0,-7-3 0,11 1 0,-10-2 0,-1 0 0,5-3 0,-6 3 0,16-3 0,-9 0 0,9 0 0,-8 0 0,5 4 0,-3-3 0,2 3 0,-4-4 0,0 0 0,-4 0 0,5 0 0,-8 0 0,33 0 0,-23 0 0,21 0 0,-20 0 0,-5 0 0,29 0 0,-4-5 0,9 4 0,-5-9 0,-16 8 0,10-9 0,-6 10 0,-2-5 0,-2 6 0,1-4 0,-5 3 0,22-3 0,-14 4 0,2 0 0,-6 0 0,-7 0 0,-6 0 0,5 0 0,1-4 0,-3 0 0,3-1 0,-5-2 0,11 2 0,-2-4 0,2 2 0,1 0 0,7 1 0,17-3 0,-16 5 0,-12-1 0,11 0 0,-5-3 0,-7 7 0,5-3 0,3-1 0,-14 0 0,14-1 0,-18-2 0,7 3 0,-5 0 0,6-3 0,-9 7 0,20-17 0,-15 14 0,7-11 0,2-2 0,14-2 0,9-7 0,-5 5 0,-8 5 0,3 0 0,-7 1 0,-5 5 0,-6-2 0,-6 10 0,1-9 0,-2 6 0,-10-2 0,5 0 0,-8-3 0,-2 3 0,5-9 0,-4 3 0,6-5 0,-3 5 0,4-12 0,3 5 0,-5-3 0,3 6 0,-10 2 0,11-20 0,2-5 0,-3 1 0,1 0 0,-1 2 0,-5 12 0,-7 15 0,5-4 0,-5 8 0,2 2 0,-3-2 0,0-10 0,3-7 0,-2 2 0,5-3 0,-3 10 0,1 4 0,-1 0 0,-3 4 0,0-20 0,0 15 0,0-17 0,0 10 0,0 5 0,0-4 0,0 7 0,0-2 0,0-15 0,0 4 0,0-2 0,0 6 0,0-2 0,-9-14 0,1-2 0,-2-5 0,0 8 0,-1-14 0,-2 2 0,-2 2 0,9 4 0,-5 11 0,0 0 0,-2-13 0,4 8 0,-2 3 0,0 3 0,6 3 0,-17-24 0,13 24 0,-11-24 0,9 25 0,1 10 0,-4-8 0,7 14 0,-8-18 0,7 16 0,-6-10 0,-5-7 0,6 13 0,-7-13 0,8 14 0,4 6 0,-2-8 0,-3 2 0,3-5 0,-8 3 0,5-5 0,-8 1 0,7-2 0,-10-12 0,6 9 0,2 0 0,1 9 0,4 4 0,-5-4 0,2 2 0,0-1 0,1 2 0,0 3 0,0-4 0,-5 2 0,10 7 0,-5-5 0,2 8 0,3-5 0,-4 6 0,6-3 0,-6-1 0,-4-1 0,-5-3 0,-1-1 0,6 5 0,-8-8 0,14 10 0,-14-9 0,16 10 0,-12-7 0,12 7 0,-12-7 0,12 7 0,-9-3 0,-14-4 0,13 3 0,-17-4 0,14 2 0,1 2 0,-6-4 0,9 4 0,-24-3 0,17 3 0,-24 1 0,28 0 0,-10 3 0,-3 2 0,6-1 0,-29 0 0,22 0 0,12 0 0,-11 0 0,15 0 0,-3 3 0,0 1 0,-1 1 0,1 2 0,0-3 0,-5 4 0,8-1 0,-6-2 0,-5 6 0,-1-6 0,-6 8 0,3-3 0,6-1 0,-15 1 0,12-1 0,-10-4 0,5 3 0,-1-3 0,1 4 0,9-1 0,0 1 0,11-1 0,-9 1 0,13 0 0,-6 1 0,6-1 0,-9-1 0,7-1 0,-6 3 0,-1 2 0,3 0 0,1-1 0,-14 11 0,11-8 0,-9 8 0,14-11 0,-7 2 0,11-5 0,-10 3 0,10-2 0,-5-1 0,3 2 0,-7 2 0,11-5 0,-12 4 0,9-1 0,-4 2 0,5-3 0,3 0 0,1-1 0,-1 1 0,1-2 0,-4 5 0,-2-3 0,1 4 0,-1-6 0,-6 12 0,3-5 0,-5 6 0,9-9 0,1-1 0,3-3 0,-3 2 0,1 7 0,1-8 0,-1 8 0,-2-2 0,7-6 0,-7 12 0,7-12 0,-5 8 0,-11 13 0,-9 15 0,3-4 0,-1 2 0,-2 2 0,13-19 0,0 1 0,-5 8 0,0 0 0,-5 13 0,7-12 0,0 1 0,-1-2 0,1-1 0,8-6 0,-3 0 0,0 6 0,5-13 0,-4 6 0,8-9 0,-8 16 0,6-11 0,-10 26 0,3-18 0,0 5 0,5-9 0,1 0 0,7 1 0,-3 1 0,4-2 0,-3-6 0,2-1 0,-2-3 0,3 8 0,0-14 0,0 14 0,0-3 0,0 10 0,0-3 0,0 0 0,0 5 0,0 4 0,0 7 0,0-3 0,0-7 0,5 0 0,-3 0 0,8 0 0,1 22 0,1-16 0,3 9 0,-5-24 0,-5 0 0,6-2 0,-6 5 0,8-8 0,-9-5 0,5-6 0,-5-2 0,2-4 0,1 3 0,-1-5 0,4 2 0,-3 0 0,2-3 0,-2 3 0,0-3 0,2 0 0,-5 0 0,2 0 0</inkml:trace>
  <inkml:trace contextRef="#ctx0" brushRef="#br0" timeOffset="12604">3697 8662 24575,'27'0'0,"-15"0"0,19 0 0,5 0 0,7 0 0,-11 0 0,1 0 0,-1 0 0,0 0 0,9 0 0,1 0 0,-8 0 0,1 0 0,10 0 0,0 0 0,-9 0 0,-2 0 0,24 0 0,-27 0 0,-1 0 0,22 0 0,-16 0 0,1 0 0,1 0 0,4 0 0,-1 0 0,-1 0 0,-2 0 0,11 0 0,-5 3 0,-1-1 0,-3 0 0,5 0 0,-4 1 0,-21-3 0,5 0 0,-8 0 0,-4 0 0,4 0 0,3 0 0,8 0 0,13 0 0,-12 0 0,3 0 0,-6 0 0,-12 0 0,11 0 0,-5 0 0,0 0 0,14 0 0,-20 0 0,11 0 0,-17 0 0,8 0 0,-3 0 0,21 0 0,-4 3 0,2-2 0,-13 3 0,-5-4 0,-2 0 0,8 0 0,-9 0 0,11 0 0,-13 0 0,17 0 0,-5 0 0,28 0 0,7 0 0,-5 0 0,-10 0 0,-15 0 0,1 0 0,1 0 0,5 0 0,-6 0 0,23 0 0,-19 0 0,17 0 0,-20 0 0,7 0 0,-8 0 0,-6 0 0,-2 0 0,-2 0 0,2 0 0,1 0 0,-9 0 0,3 0 0,-6 0 0,1 0 0,-2 0 0,2 0 0,-2 0 0,3 0 0,-4 0 0,4 0 0,-3 0 0,5 0 0,-2 0 0,1 0 0,-2 0 0,-5-3 0,-2-13 0,-2 9 0,0-9 0</inkml:trace>
  <inkml:trace contextRef="#ctx0" brushRef="#br0" timeOffset="16930">9303 8535 24575,'-17'0'0,"-2"0"0,6 0 0,-18 0 0,-3 0 0,5 4 0,-6-2 0,-2 2 0,7 6 0,3 0 0,-14 4 0,4-3 0,0 1 0,1 4 0,-1-6 0,-3 1 0,10 2 0,-2 1 0,-10 0 0,-5 0 0,3-1 0,4 0 0,2 1-530,-16 3 1,2-2 529,-2-1 0,7-7 0,1 0 0,-9 0 0,16-3 0,4-2 0,7-2 0,11 0 0,2 0 0,6 0 0,2 0 1059,3-6-1059,1 2 0,3-8 0,0 4 0,3-1 0,1 2 0,7 3 0,18-3 0,8 2 0,8 1 0,-9 0 0,-2 3 0,2 2 0,0-1 0,-2 0 0,3 0 0,9 0 0,-3 0 0,4 0 0,-2 0 0,-2 0 0,-9 0 0,6 0 0,2 0 0,4 0 0,-2 0 0,4 0 0,-5 0 0,-2 0 0,-8 0 0,-1 0 0,10 0 0,0 0 0,-2 0 0,-3 0-433,14 0 433,-13-1 0,3 2 0,1 0 0,3 2 0,-5-1 0,-3-2 0,-1 1 0,5 1 0,4 0 0,-3 0 0,-1-2 0,-4 0 0,-6 0 0,-1 0-208,10 0 0,-1 0 208,6 0 0,-6 0 0,-1 0 0,4 0 0,-10 0 0,3 0 0,14 0 0,0 0 0,-13 0 0,2 0 0,19 0 0,-2 0 0,-23 1 0,-3-2 0,23-5 424,-16 5-424,7-6 0,-9 7 0,-8 0 425,17-5-425,-25 1 0,11-2 0,-17 1 0,2-8 0,-3 4 0,-2-11 0,-5-8 0,-3 6 0,8-18 0,-6 1 0,0-3 0,4 2 0,0-2 0,-1-5 0,0-2 0,5-10 0,1 5 0,2 0 0,-3 4 0,0-2 0,-1 10 0,0 2-520,-2 8 1,-1 1 519,0-4 0,-1 3 0,-1-2 0,0 0 0,-3 7 0,3-13 0,-5 12 0,0-4 0,0-1 0,0-22 0,0 24 0,0 1 1039,-5-19-1039,3 16 0,-5 1 0,-1-1 0,1-8 0,-2 4 0,0 1 0,-2 0 0,1 3 0,-2-1 0,-6-5 0,-3-11 0,2 25 0,-18-13 0,-2 9 0,16 9 0,0 1 0,-17-2 0,-2-3 0,5 5 0,-12-3 0,15 0 0,-8 4 0,-3-2 0,17 6 0,0-2 0,-16-5 0,-1-1 0,3 1 0,1 0 0,1 3 0,1 0 0,2-1 0,-1 2 0,-1 3 0,1 2 0,-15-11 0,25 12 0,-3-1 0,-6 0 0,-5-1 0,3 0 0,-2-5 0,0 2-1805,-13 1 1,1 1 1804,22 2 0,2 0-306,-1 4 0,1-1 306,0-2 0,0 0 0,-18-2 0,12 2 0,2 2 0,3 3 0,-19 0 0,-1 1 1739,20 4 0,-1 2-1739,-2 3 0,2 1 0,-17 0 743,17 8-743,15 2 0,-3-1 0,2 7 0,-2 0 0,5 11 0,1-8 0,6 3 0,7 6 0,-3 15 0,2-6 0,-3 13 0,-1-20 0,-2 1 0,-3-2 0,4 6 0,-7-3 0,11-1 0,-11-3 0,8 0 0,-4-11 0,-1 17 0,2-6 0,-1 0 0,-3 11-351,2-3 0,1 0 351,-4 5 0,-6 8 0,3 1 0,3-1 0,1 1 0,5-13 0,1 1 0,-3 10 0,3-16 0,1-1 0,1 5 0,3-12 0,-3 4 0,4 0 0,0 10 0,0 3 702,0 3-702,-3-5 0,0 3 0,2-11 0,0 1 0,-2 16 0,0 1 0,3-11 0,0-3 0,-4 17 0,3-11 0,-3-14 0,4-17 0,0 7 0,0-6 0,0-1 0,0-6 0,-3 4 0,3-2 0,-3 4 0,0 8 0,2-4 0,-6 9 0,6-2 0,-3-11 0,4 9 0,-3-8 0,2 2 0,-1-2 0,2-5 0,0-4 0,0 2 0,0 2 0,0-1 0,0-1 0,0-2 0,0-1 0,0-2 0,0-1 0</inkml:trace>
  <inkml:trace contextRef="#ctx0" brushRef="#br0" timeOffset="23153">2585 8850 24575,'49'0'0,"0"0"0,-4 0 0,3 0 0,-3 0 0,2 0 0,1 0-1108,4 0 0,1 0 0,-3 0 1108,-2 1 0,9-2 0,-20 1 0,8-1 0,8-1 0,5 0 0,4 1 0,3-2 0,0 1 0,0 0 0,-3 0 0,-3 1 0,-6-1 0,-7 1-1303,8 0 1,-8 0-1,-3 0 1,2 0-1,9 0 1303,-7 0 0,8-1 0,5 0 0,3 0 0,3-1 0,-1 1 0,-1 0 0,-4 0 0,-5 0 0,-7 1 0,-9 0 0,28 1 0,-16 0 641,-18 0 1,-1 0-642,11 0 0,2 0 0,4 0 0,-3 0 0,11 5 0,-7-5 0,2 2 0,-5 7 0,-2 1 0,-7-5 0,2 0 0,11 3 0,2 0 0,-3 0 0,1-1 0,-9-5 0,2 0 0,-2 0 0,3 3 0,0-1 0,15-1 0,-6-1 0,-16-2 0,17 0 0,-15 1 0,10 0 0,2 1 0,-4 1 0,-1 0 0,-4 0 0,5 1-535,6-2 0,6 0 0,-1 0 0,-5 1 535,-6-1 0,-5 1 0,1 0 0,6 0 0,0 0 0,0 0-188,-2 0 1,0 0 0,-1 1 187,-2-1 0,-1 1 0,-2 0 2284,6 2 1,-4 0-2285,14-5 705,-33 4-705,9-5 3170,-27 0-3170,2 0 2812,-2 3-2812,0 0 0,-4 4 0,0 2 0,0-4 0,34 1 0,13-6 0,6 0 0,-11 0 0,3 0-389,5 0 1,5 1-1,0-2 389,-8-4 0,0 0 0,-1-1-1136,-3 2 0,-1 1 0,2-2 1136,12-3 0,2-1 0,-7 0 0,-10 0 0,2 1 0,-3 2 0,9 0 0,4 0 0,0-1 0,-6 2 0,10-3 0,-5 0 0,3 1 0,-2 1 0,2 1 0,0-1 0,-2 1 0,-5-1 0,0 1 0,-3 0 0,-7 1-572,-4 3 0,-3 0 572,24-3 0,2 0 0,-13 3 0,-4 2 0,-12-1 0,-1 0 0,8 0 0,3 0 0,6-3 0,0 0 0,-15 2 0,0 0 211,11-1 1,-1-2-212,10-2 3253,-1 5-3253,-8-5 0,0 0 0,16 5 715,-23-4 0,1 0-715,-3 5 0,-1-1 0,19-10 0,-19 9 0,3 2 0,2-3 0,1 0 0,4 3 0,1 0 0,-4-2 0,-1-1 306,-3 2 0,-1 1-306,20-5 0,-29 5 0,21 0 0,-29 0 0,-5 0 0,6 0 0,-7 0 0,3 0 0,-6 0 0,4-3 0,-8-1 0,6-3 0,-10 1 0,2-1 0,-3 1 0,-11-1 0,-26 2 0,-19 3 0,6-1 0,15 1 0,-1 0-601,-19-1 1,-8 1-1,10 1 601,-1 1 0,20 0 0,2 0-144,-17 0 144,18 0 0,-1 0 0,-2 0 0,1 0 0,-25 0 0,20 0 0,2 0 0,-1 0 0,-3 0 0,-3 2 0,-2 0 0,-4-1 894,2 1 0,-1 0-894,-1-2 0,12 0 0,-12 0 0,5 0 0,8-1 0,-3 2 0,8 1 0,0 2 79,-6-4 0,-2 1-79,-3 5 0,2-1 0,-4-4 0,9 1 0,-3 1 0,-3 2 0,3 0 0,-17 4 0,15-3 0,-1-1 0,7 1 0,0 0 0,-2-2 0,-1-1 0,-1 0 0,0 0 0,0 4 0,-3-1 0,-3-5 0,-4-2 0,1 2 0,-8 5 0,-1 0-648,7-5 0,-2-2 1,3 3 647,2 3 0,2 2-231,-13-1 0,-1 1 231,6 1 0,-1 1 0,12-3 0,-1 1 0,2 0 0,-5 0 0,-1 0 0,5 1 0,-3 2 0,2-2 0,-7 0 0,1 1-445,6-1 1,-1 1 0,3-2 444,1-3 0,2 0 877,2 4 1,0 1-878,-3-5 0,0 1 0,1 4 0,1 1 0,-22-3 472,14 4-472,0-3 0,-2 0 0,-11 7-448,7-4 0,3 1 448,10-1 1439,-6 1-1439,6-2 0,-6 2 0,5-1 0,-17 5 0,16-5 0,-5 1 0,8-2 0,2-4 0,-7 8 0,5-7 0,-14 7 968,21-4-968,-4-1 0,20-1 0,2-1 0,4 0 0,-5 2 0,6-2 0,-2 3 0,0 0 0,6-2 0,-6 2 0,8-3 0,-3-1 0,-1-2 0,-2-1 0,2 0 0,1 0 0,-41 1 0,7-17 0,-12-12 0,-7-6 0,-1 0 0,4 3-1291,8 8 1,1 2 0,0 0-1,-1-2 1,-1-1 1290,-2-3 0,-3-3 0,-1-1 0,1 0 0,2 1 0,5 2 0,0 1 0,4 2 0,1 1 0,0-1-510,-4 0 0,-1-1 0,1 1 1,3 1 509,4 0 0,4 2 0,-5-2-334,-9-2 1,-7-3-1,2 1 1,7 5 333,6 2 0,4 4 0,-1 0 0,0 3 0,1 4 0,1 2 0,-7-7 4900,-11 6-4900,19 1 2646,-3 5-2646,6 0 2279,-11 0-2279,-10 0 0,10 0 0,-18 0 0,16 9 0,7-2 0,-7 8 0,2-2 0,1 1 0,-7 1 0,7-2 0,-1 0 0,-9 3 0,12 2 0,-12 4 0,15 0 0,-15 11 0,11-8 0,-11 7 0,3-1 0,0 0 0,-3 1-360,5-1 0,3-2 360,9-7-233,-18 11 233,17-13 0,6-3 0,-1 0 0,-2 0 0,7-1 0,0-2 0,17-10 711,14-13-711,7-4 242,9-6-242,8 4 0,3 6 0,-5 4 0,2 1 0,2 4 0,26 0 0,-10 0-348,-13 0 1,0 0 347,8 0 0,10 0 0,-1 0 0,1 0 0,-1 0 0,1 0 0,-21 0 0,2 0 0,-1 0 0,3 0 0,10 3 0,2 1 0,-7 0 0,0 0 0,-3 0 0,2 0 0,9 1 0,6 0 0,-3-1-635,5-3 0,1 0 635,-12 2 0,4 2 0,1-1 0,-6-1-996,14-2 1,-5 0 995,0 4 0,-4-2 0,-17-2 0,-1-2-256,11 1 1,0 0 255,-14 0 0,-1 0 0,4 0 0,1 0 0,3 0 0,1 0 0,-2 0 0,1 0 0,16 0 0,2 0 0,-8 0 0,0 0 0,10 0 0,2 0-404,-15 0 0,0 0 0,-2 0 404,9 0 0,1 0 0,-1 0 0,3 0 0,-3 0-79,6 0 1,-2 0 78,1 0 0,-1 0 226,-3 0 0,-5 0-226,7 0 0,-16 0 0,1 0 0,-10 0 0,0 0 0,5 0 0,0 0 0,4 0 0,-2 0 0,15 0 0,-7 0 0,4 0 0,0 0 0,-1 0 0,-8 0 0,0 0 1178,12 0 1,1 0-1179,-10 0 0,-2 0 0,-10 0 0,1 0 808,25 0 1,5 0-809,-20 1 0,0-1 0,3-1-1027,3-1 0,3-3 0,2 0 0,-2 0 1027,-2 0 0,-1-1 0,0 1 0,-2-2 0,6-1 0,-2-2 0,2 0-802,3-1 0,3-1 0,0 0 0,-9 2 802,0 0 0,-1 1 0,-2 2 0,5 1 0,0-1 0,-5 1 0,12-5 0,-8 2 0,10 6 214,-17-3 1,-5 0-215,-15 6 3906,-2 0-3906,-4 0 4391,-9 0-4391,4 0 0,-2 0 0,5 0 0,1 0 0,2 0 0,30 5 0,-6-4 0,9 1 0,12 0 0,-7-1 0,-16-1 0,0 0-604,11 0 1,5 0 0,-7 0 603,-15 1 0,-2-2-621,16-4 1,1-1 620,-16 2 0,0 0 0,7-2 0,-5 0 0,-12 1 0,-5 5 0,-10 0 0,1 0 0</inkml:trace>
  <inkml:trace contextRef="#ctx0" brushRef="#br0" timeOffset="28496">13394 8503 24575,'-31'31'0,"11"-11"0,-18 17 0,22-21 0,4 0 0,-9 6 0,-10 12 0,-2-4 0,-1 2 0,19-20 0,-5 7 0,11-11 0,-5 7 0,4-6 0,-3 4 0,5-2 0,-7 2 0,14-7 0,-5 1 0,6-1 0,-3 1 0,2-1 0,-2 1 0,9-4 0,7 0 0,2-3 0,4 0 0,-9 0 0,-1 0 0,1 0 0,2 0 0,-1 0 0,3 0 0,10 0 0,-6 0 0,7 0 0,-14 0 0,-4 0 0,2 0 0,4 0 0,-3 0 0,5 0 0,-8 0 0,7 0 0,-1 0 0,8-3 0,-8 3 0,10-3 0,-15 0 0,12 2 0,-5-2 0,-1 3 0,0-3 0,-2 2 0,3-1 0,2 2 0,3 0 0,-9 0 0,3-3 0,-2 2 0,-1-2 0,9 3 0,-12 0 0,6-3 0,-7 2 0,0-2 0,2 3 0,1 0 0,0 0 0,0 0 0,-4 0 0,1 0 0,-4-3 0,0-3 0,-3-2 0,0-1 0,0-1 0,-3 3 0,-6-6 0,-7 9 0,1-5 0,1 8 0,-1-5 0,7 5 0,-7-6 0,5 6 0,3-5 0,-2 2 0,2 1 0,-3-3 0,0-1 0,3 0 0,-5-3 0,8 4 0,-6 2 0,6-2 0,-4 2 0,6-2 0,-7-1 0,6 1 0,-1-1 0,-5-3 0,8 3 0,-5-2 0,0-1 0,-1-3 0,-4 2 0,2-2 0,2 7 0,-2-4 0,-2 0 0,1 2 0,3 0 0,-2 4 0,5-3 0,-5 1 0,5-1 0,1 0 0,0 4 0,2-3 0,-2-1 0,0 0 0,7 8 0,-2 6 0</inkml:trace>
  <inkml:trace contextRef="#ctx0" brushRef="#br0" timeOffset="132931">18315 8668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8:02:47.8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11603 4974 24575,'-20'52'0,"0"0"0,-2-6 0,-3 3 0,4-8 0,7-12 0,0-1 0,-5 5 0,-2 4 0,2-1 0,1 6 0,1 0 0,1 14 0,0 2 0,1-5 0,1 0-965,7-4 0,3-3 965,4 5 622,-5-8-622,4 5 0,1 0 0,-5-6 0,4 2 0,2-5 319,-1-28-319,0 1 0,0-1 0,3 2 989,5-6-989,17 12 0,-4-8 0,8 15 0,-11-12 0,-4 3 0,26 1 0,-14 4 0,5-9 0,3-1 0,13 6 0,4-1 0,-18-5 0,1 0 0,-2-1 0,0-1 0,5 3 0,0 0 0,-6-4 0,-2-1 0,7 4 0,1-4 0,3 0 0,13-2 0,-12-1 0,1 0 0,16-5 0,-4 0 0,1 0 0,-25 0 0,1 0 0,23 0 0,-2 0 0,-3 0 0,-11 0 0,11 0 0,0-10 0,-12 2 0,-8 0 0,0-1 0,7-3 0,17-5 0,1 0 0,-4 0 0,-14 3 0,5-4 0,-1 0 0,-2-1 0,-2 0 0,-2 1 0,1 0 0,2-2-876,4-4 1,7-4 0,1-1 0,-8 5 875,-3 3 0,-3 1 0,2-4 0,2-2 0,0 2-152,1 2 0,1 2 0,-3 0 152,4-2 0,0 0 0,12-5 0,-2 0 0,-15 11 0,-6 1 0,3-9 0,-7 12 0,-6-3 3406,-10 10-3406,-4-1 551,7-14-551,-5 10 0,6-18 0,-7 16 0,-3-13 0,-1-17 0,-4 4 0,0-20 0,0 12 0,0 1 0,0-7 0,-6 6 0,-8 4 0,-3 1 0,-4-5 0,4 14 0,-1 1 0,-6 2 0,14 14 0,-10-13 0,8 15 0,-2 0 0,-27-20 0,9 11 0,-12-13 0,18 17 0,-7 1 0,5 10 0,-14-7 0,8 8 0,-9-6 0,7 0 0,-17 5 0,8-5 0,5 6 0,-10-1 0,-3 0 0,8 2 0,1-1 0,1-1-453,-2 0 1,-7-2 0,2 0 0,9 4 452,-13 3 0,20-3 0,-2-1 0,-13 2 0,0 1 0,14-1 0,0 1 0,-12 0 0,2 0 0,14 3 0,1 0 0,-6-2 0,-1-1 0,4 3 0,2-1 0,-27-4 0,-1 5 0,19 0 0,-18 0 0,1 0 0,25 0 1809,-16 0-1809,30 0 0,0 0 0,-26 3 0,17 4 0,-25 3 0,30 2 0,-18 3 0,-4 6 0,5-4 0,-8 9 0,-3-1 0,11 0 0,-11 0 0,17-2 0,6-11 0,4 4 0,-3-4 0,17-4 0,-5 2 0,4 0 0,6-3 0,-5 2 0,5-2 0,-2 2 0,-4-1 0,-3 10 0,2-12 0,-2 8 0,-1-6 0,5-1 0,-25 22 0,22-18 0,-14 11 0,28-19 0,0-3 0,4 0 0,-3 0 0</inkml:trace>
  <inkml:trace contextRef="#ctx0" brushRef="#br0" timeOffset="4118">8657 3875 24575,'49'0'0,"-27"0"0,26 0 0,6 0 0,-23 0 0,-1 0 0,9 0 0,5 0 0,-3 0-444,5 0 1,-2 0 443,2 0 0,1 0 0,11 0 0,-3 0 0,2 0 0,-14 0 0,-3 0 0,-8 0 218,7 4-218,-2-3 0,17 3 0,-25 0 0,4-3 0,-8 2 669,1-3-669,1 0 0,5 5 0,25-3 0,-16 3 0,7-3 0,-2 1 0,-12 2 0,-2-2 0,-2 0 0,-10 1 0,12-4 0,26 5 0,-2-4 0,-22 4 0,1 0 0,23-4 0,-7 9 0,-16-9 0,1 0 0,-4 1 0,0 1 0,-2-4 0,0 2 0,9 1 0,-1 2 0,4-3 0,-4 2 0,1 0 0,6-3 0,-6 3 0,1 0 0,-10-2 0,0 0 0,17 4 0,0 1-440,12-5 440,-29 1 0,0 1 0,29 1 0,-21-3 0,4 3 0,-2-4 0,-11 5 0,12-4 0,8 9 0,-18-6 0,0-2 440,25 5-440,-5-2 0,-26-1 0,-4-3 0,-7 5 0,0-5 0,-7 2 0,2-3 0,-2 0 0,3 0 0,-1 0 0,-2 0 0,8 0 0,13 0 0,0 0 0,14 0 0,1 0 0,14 0 0,-19 0 0,5 0 0,-3 0 0,-4 0 0,0 0 0,19 0 0,-3 0 0,-3 0 0,-23 0 0,9 0 0,-21 0 0,-6 0 0,7 0 0,-1 0 0,-5 0 0,5 0 0,1 0 0,1 0 0,1 0 0,-3 0 0,-5 0 0,9 0 0,-5 0 0,10 0 0,-15 0 0,4 0 0,-8 0 0,-1 0 0</inkml:trace>
  <inkml:trace contextRef="#ctx0" brushRef="#br0" timeOffset="8488">2936 8322 24575,'-56'0'0,"0"0"0,-1 0 0,4-3 0,-1-1 0,7 3 0,-6 2 0,1-1 0,5-2 0,-6-4 0,5-2 0,-2-1 0,3-1 0,17 3 0,0-1 0,-20-9 0,5 0 0,13 2 0,-10-6 0,16 4 0,8 7 0,1-3 0,-12-7 0,8 8 0,-7-11 0,-14-11 0,18 11 0,-18-15 0,17 13 0,0-4 0,0-1 0,-8-6 0,7 8 0,4 0 0,7 3 0,2 5 0,-1-7 0,1-2 0,-1-4 0,0 5 0,0-1 0,-1-13 0,8 6 0,-7-6 0,13 15 0,-8 2 0,8 0 0,-6 11 0,2-33 0,-3 28 0,3-22 0,-7-4 0,0-3 0,7-11-877,-8 6 0,1 0 877,10 5 0,-9-11 0,8 24 0,0 0 0,-5-23 0,5 13 0,1 4 0,2 16 0,0-23 0,0 30 0,0 0 0,10-33 0,-3 25 0,1-1 0,5-4 0,13-8 0,2 3 0,2-3 877,3 1 0,0 1-877,-4 3 0,-4 16 0,0 0 0,9-19 0,17 7 0,-4-1 0,-13 10-209,-3 4 1,-1-1 208,2-12 0,8 3 0,2-3 0,-12 5 0,0 0 0,6-2 0,3-2 0,5-4 0,1-1 0,-2 3 0,0-1 0,3-1 0,3 0 0,-6 5 0,1 0 0,-4 4 0,-12 10 0,-1 2 0,14-9 0,0 2 0,8 7 0,-11 1 0,10 5 0,11 1 0,-20 5 0,19 0 0,-14 0 0,-3 0 0,2 0 0,-11 0 0,1 0 0,26 0 0,0 0 0,-8-5 0,-14 4 0,3 0 0,1-1 0,-1-1 0,14 3 208,-14 0 1,-1 0-209,10 0 0,-12 0 0,5 0 0,-10 0 0,26 13 0,-17-5 0,4 8 0,-2 2 0,-11-1 0,16 8 0,-30-8 0,15 8 0,-11-4 0,7 4 0,-5 3 0,-14-17 0,9 12 0,-7-11 0,5 4 0,1 11 0,0-3 0,-6-4 0,-4-3 0,3-1 0,-1 2 0,4 6 0,0 2 0,-2-3 0,-3 21 0,-5-21 0,-4 13 0,0-3 0,0 11 0,0-13 0,0 0 0,0 15 0,0-5 0,0-23 0,-3 25 0,-1-10 0,0 7 0,-4-15 0,3-5 0,-4 8 0,0 0 0,1-8 0,-1 5 0,2-16 0,-1 16 0,1-14 0,-5 17 0,4-10 0,0 11 0,-12 12 0,16-17 0,-16 17 0,15-8 0,-4-11 0,4 10 0,-3-6 0,3 2 0,-5 6 0,5-6 0,-5 19 0,4-2 0,-1-8 0,0 0-412,1 17 412,-1-24 0,0 3 0,2 5 0,1 4 0,0-2 0,-3 4 0,-1 1 0,2-4 0,-1 4 0,2-7 0,-1 13 0,-4-11 0,4-19 0,0 12 0,-6-7 0,-1 9 0,-2-5 412,-13 10-412,14-22 0,-5 1 0,5-9 0,-20 9 0,3-4 0,3-2 0,0 0 0,-9 2 0,2-1 0,-12 2 0,9 3 0,-13 0 0,16-1 0,-12-2 0,16-5 0,-18 5 0,6-3 0,-6 1 0,-2 0 0,22-5 0,-1-1 0,-20 7 0,3-2 0,13-7 0,0-1 0,-8-5 0,6 5 0,2-3 0,1 3 0,5-1 0,0-3 0,2 3 0,6-4 0,1 3 0,3-2 0,0 3 0,-6-4 0,4 0 0,-8 0 0,10 4 0,-5 1 0,-5 4 0,-4 1 0,7-2 0,-4 5 0,11-2 0,-14 20 0,0 2 0,8-12 0,-1 6 0,-1 1 0</inkml:trace>
  <inkml:trace contextRef="#ctx0" brushRef="#br0" timeOffset="16166">1734 8341 24575,'33'0'0,"-5"0"0,14 0 0,7 0 0,-2 0 0,4 0 0,-8 0 0,-9 0 0,24 0 0,-9 0 0,-16 0 0,4 0 0,14 3 0,1 0 0,-19 1 0,0 0 0,13 0 0,2-1 0,7 3 0,-4-2 0,-9-3 0,7 2 0,-4-2 0,-25-1 0,19 0 0,-2 0 0,7 0 0,-3 0 0,1 0 0,2 0 0,-8 0 0,4 0 0,-20 0 0,12 0 0,18 0 0,-11 0 0,11 0 0,-10 0 0,-19 0 0,28 0 0,-25 0 0,11 0 0,-15 0 0,6 0 0,-6 0 0,6 0 0,25 0 0,-5 0 0,2 0 0,-13 0 0,-1 0 0,14 0 0,-3 0 0,-12 0 0,-5 0 0,-1 0 0,-13 0 0,-6 0 0,1 0 0,5 0 0,-5 0 0,5 0 0,-4 0 0,-3 0 0,2 0 0,-2 0 0,-3-3 0,-1 0 0,-3-4 0,0-4 0,0 6 0,0-3 0</inkml:trace>
  <inkml:trace contextRef="#ctx0" brushRef="#br0" timeOffset="23801">5123 8273 24575,'35'0'0,"1"0"0,-5 0 0,5 0 0,0 0 0,4 0 0,-10 0 0,19 0 0,-5 5 0,0 1 0,13-3 0,-12 2 0,0 1 0,-9-3 0,-4-1 0,8 4 0,-7-3 0,1 0 0,2 2 0,12-4 0,1-2 0,-1 6 0,-5-4 0,2 0 0,-8 1 0,-2 1 0,9-3 0,-7 0 0,-2 0 0,-7 0 0,-2 0 0,2 0 0,17 0 0,-11 0 0,8 0 0,13 0 0,-27 0 0,27 0 0,-6 0 0,-24 0 0,24 0 0,-28 0 0,-3 0 0,3 0 0,-8 0 0,3 0 0,3 0 0,-2 0 0,1 0 0,-3 0 0,-4 0 0,-1 3 0,-1-3 0,-5 3 0,-1-29 0,12 8 0,12-12 0,-6 20 0,10 8 0,2 4 0,-6-2 0,24 0 0,-26 4 0,-1-3 0,10 7 0,4 2 0,-4-5 0,2-1 0,11 4 0,0 0 0,-12-2 0,-1-1 0,6-1 0,-1 0 0,-9 3 0,1 0 0,8-4 0,1 1 0,-1 5 0,0 0 0,-1-4 0,0-1 0,-1 2 0,-1 1 0,23 3 0,-33-9 0,6 9 0,-12-9 0,5 4 0,0 0 0,25-3 0,-17 7 0,22-8 0,-13 2 0,4 1 0,-13-3 0,-1-1 0,14 4 0,3-4 0,-15 5 0,12-2 0,2-1 0,1 4 0,-4-3 0,-2-2 0,-10-1 0,-6 0 0,0 0 0,20 0 0,-9 0 0,13 0 0,-9 0 0,0 0 0,-14 0 0,12 0 0,-9 0 0,-4 0 0,-3 0 0,-8 0 0,-3 0 0,31 0 0,-12 0 0,21 0 0,-26 0 0,6 0 0,17-5 0,-16 4 0,14-8 0,-30 8 0,11-3 0,-14 4 0,13 0 0,-16 0 0,25-3 0,-15 2 0,15-5 0,-11 5 0,-4-7 0,5 7 0,-7-3 0,1 0 0,-8 3 0,2-3 0,18 1 0,-20-1 0,41 0 0,-22-4 0,5 7 0,12-8 0,-27 8 0,11-3 0,9 4 0,-19 0 0,19 0 0,-17 0 0,-2 0 0,11 0 0,-16 0 0,2 0 0,-14 0 0,14 0 0,-7 0 0,8 0 0,-11 0 0,-4 0 0,1 3 0,-4 1 0,0 2 0,-3-2 0,0-1 0</inkml:trace>
  <inkml:trace contextRef="#ctx0" brushRef="#br0" timeOffset="30391">12450 8677 24575,'-37'-27'0,"0"-1"0,-7 2 0,6-4 0,0 0 0,8 14 0,1 1 0,-3-8 0,0 1 0,4 4 0,0 0 0,-6-9 0,1-6 0,6-1 0,0-5 0,2 3 0,-3-1 0,0-1-883,1-2 1,0-3 0,2 5 882,7 10 0,2 0 0,-5-11 0,0-5 0,0-1 0,0-6 0,1 4 0,-4-2 0,2 1 0,6 2 0,2-3 0,-1 7 0,2 14 0,0-2 0,4-13 0,0-11 0,0-1 0,1 8 0,-5 3 0,1 0 157,4 1 0,1-7 0,1 0 0,0 6-157,0-6 0,1 6 0,4 12 0,1 0 0,-2-23 0,-1 0 0,0 18 0,0 1 0,2 3 0,0 2 0,-5-27 0,6 9 0,0-5 0,0 8 2019,0 10-2019,0 22 0,0 6 0,6 2 0,-2 3 0,9 3 0,-6 0 0,5 0 0,0 0 0,11 0 0,12 0 0,4 0 0,16 0 0,-14 0 0,1 0 0,-3-2 0,-1-2 0,-1-5 0,4-3 0,2 2 0,4-2 0,-3 1 0,-2-4 0,0 0 0,11-4 0,6-2 0,-10 4 0,2-1 0,-4 1 0,9-2 0,-7 4 0,-19 10 0,1 1 0,27-6 0,0 3 0,-9 7 0,-8 0 0,-4 0 0,-14 0 0,9 0 0,0 0 0,-9 0 0,25 0 0,-20 0 0,6 0 0,-7 0 0,13 0 0,-18 0 0,10 0 0,-14 0 0,24 0 0,-19 0 0,19 0 0,-21 0 0,5 3 0,0 2 0,0 0 0,-5-1 0,-4 0 0,7 3 0,-10 1 0,9 3 0,-13-2 0,3 0 0,-4 0 0,-3 1 0,-2 2 0,2-1 0,-2 16 0,3-12 0,-3 14 0,8-3 0,-10-7 0,20 37 0,-14-16 0,7 12 0,-5-12 0,-5-13 0,6 7 0,-5-6 0,4 4 0,-7 4 0,0 1 0,3 9 0,-3 5 0,-1 1 0,-2-4 0,0 10 0,0-16 0,0-10 0,0 1 0,0 16 0,0-15 0,0-1 0,0 8 0,0 16 0,0-9 0,0 10 0,0-23 0,-4 21 0,3-31 0,-8 31 0,4-29 0,-4 3 0,0 0 0,2-1 0,-9 21 0,11-30 0,-3-5 0,3 9 0,-5-3 0,8-1 0,-9 1 0,6-5 0,-2-8 0,-8 19 0,5-11 0,-16 14 0,16-17 0,-8 1 0,4-4 0,-3 2 0,1-4 0,1 2 0,1-5 0,-1 4 0,-1-1 0,-7 2 0,8-3 0,-3-3 0,6 3 0,0-2 0,-14 10 0,-3-1 0,0 2 0,4-4 0,-3 1 0,7-3 0,-12 4 0,0 0 0,4-3 0,-13 4 0,8-4 0,-7 1 0,-11 1 0,3-1 0,2-2 0,-1 1-1054,-3 1 1,-5 2 0,3-2 1053,12-5 0,1-1 0,1 0 0,-18 5 0,0 0-468,18-4 0,0 0 0,-1-1 468,-4 2 0,-1 1 0,2-2 0,-12 2 0,2-1 0,4 1 0,-1-1-487,-6-3 1,4-1 486,20 0 0,3-1 0,-8-3 0,4 0 0,8 0 2726,-5-6-2726,23-2 1559,1-5-1559,2 3 1252,1-5-1252,3 1 0,0 1 0,0-7 0,0 12 0,3-7 0,7 2 0,-2 8 0,4-3 0,-3 5 0,-1 2 0,14-2 0,0 3 0,5 0 0,20 0 0,-8 0 0,-7 0 0,2 0 0,11 0 0,4 0 0,0 5 0,-19-4 0,1-1 0,24 5 0,-11-3 0,7 0 0,-6 0 0,-13 2 0,0 0 0,8-1 0,5-1 0,-3 0 0,5 2 0,-4-2 0,-3-1 0,-1-2 0,4 1 0,-1 0 0,16 0 0,-24 0 0,-8 0 0,14 0 0,-15 0 0,23 0 0,-23 0 0,14 2 0,7 1 0,-11 1 0,1 0 0,18-1 0,0 0 0,-13 0 0,0 0 0,9 1 0,1-1 0,-8 1 0,2 0 0,-6 3 0,3 0 0,-3 0-561,0-3 0,-2 1 561,-2 4 0,-3-1 0,10-2 0,-6 6 0,-2-6 0,6 4 0,-10-5 0,4 5 1122,-13-5-1122,-4-1 0,-7-4 0,3 0 0,-4 0 0,0 0 0,-1 0 0,-5 3 0,-11-2 0,-29 1 0,10-2 0,-13 0 0,15 0 0,-18-13 0,4 2 0,-4-8 0,10 5 0,-8 4 0,-6 4 0,12-1 0,-2 2 0,-8 3 0,-3 2 0,8-2 0,-1-1 0,0 1-980,-16 1 1,1 2 979,-3-1 0,2 0 0,17 0 0,0 0 0,-18 0 0,0 0 0,14 0 0,-1 0 0,-14 0 0,2 0 0,22 0 0,2 0 0,-6 0 0,0 0-641,-2 0 0,0 0 641,2 0 0,-6 0 0,-7 1 0,-12 0 0,0 1 0,8 1 0,4 1 0,0 0 0,7-2 0,-8 1 0,-2 0 0,4 0 0,11 0 0,6 1 0,4 0 0,-15 3 0,0-2 0,-9-3 0,16 3 0,0 1 0,-21-5 0,1 4 1823,25-5-1823,7 0 1418,5 0-1418,0 0 0,9 0 0,8-11 0,1 5 0,3-8 0,0 4 0,3 6 0,0-5 0,17 8 0,-5-2 0,10 3 0,8 0 0,-11 0 0,18 0 0,-14 0 0,12 2 0,3 1 0,14 5 0,-16-5 0,3 0 0,1 0 0,2 0 0,-2 1 0,3-1-982,1-2 0,4-1 0,-3 1 982,10 6 0,-3 0 0,3-5 0,0-2-943,1 3 0,-2 1 943,-13 0 0,1-1 0,6-2 0,2 0-625,-1 6 0,-3-1 625,-11-5 0,-1 0 0,9 5 0,1 0 0,3-5 0,2-1 0,-9 4 0,3 2 0,-1-3 0,15-1 0,-1-2 806,-13 2 1,1 1-1,0-1-806,2 1 0,0-1 0,-5-1 0,-6 0 0,-1 0 1013,23 1 1,-5 2-1014,-13 1 1636,-13-4-1636,4 8 0,-13-4 0,-6 0 0,0-1 0,-4-1 0,-3-2 0,2 1 0,-2-2 0,-3 3 0,-10 1 0,-11 4 0,-3-5 0,-13 1 0,5-4 0,-6 0 0,7 0 0,2 0 0,-8 0 0,11 0 0,-11-4 0,15 3 0,0-7 0,1 4 0,-24-1 0,10 1 0,-19 4 0,8 0 0,-17 0 0,12 0 0,8-1 0,-2 2 0,-2 1 0,1 1 0,8-3 0,0 1 0,-7 4 0,3 0 0,-5-4 0,6 4 0,-11-2 0,-14-1 0,8-1 0,22 0 0,0 0 0,-21 1 0,-9 0 0,12 0 0,6-2 0,-16 0 0,22 0 0,3 0 0,24 0 0,4 0 0,0 0 0,1 0 0,-1 0 0,1-6 0,-1 1 0,0-7 0,4 5 0,0-3 0,3 3 0,0 4 0,0 0 0</inkml:trace>
  <inkml:trace contextRef="#ctx0" brushRef="#br0" timeOffset="39949">11331 8499 24575,'44'0'0,"0"0"0,-7-1 0,2 2 0,8 0 0,7 2 0,-4 0 0,3-1 0,-4 2-785,-5 3 1,-3 0 784,17-1 56,-9 4-56,-12-4 0,12 0 0,-16-1 0,-1-1 0,9-3 367,17 3-367,-10-4 0,-10 0 0,7 0 0,-12 0 0,22 0 0,-21 0 0,5 0 0,1 0 0,-3 0 787,5 0-787,-2 5 359,-11-3-359,6 3 0,-14-5 0,-7 2 0,-6-1 0,1 2 0,0-3 0,7 0 0,-5 0 0,8 4 0,-11-3 0,12 3 0,-12-4 0,12 0 0,-5 0 0,12 0 0,-5 0 0,4 0 0,-8 0 0,7 5 0,10-4 0,1 4 0,-1-1 0,14 1 0,-25 0 0,12 2 0,-11-4 0,-15 1 0,11-1 0,-6 0 0,-6-2 0,6 1 0,-6-2 0,-2 0 0,3 0 0,12 0 0,2 0 0,6 0 0,3 0 0,1 0 0,3 0 0,-4 0 0,0 0 0,12 1 0,3-2 0,10-5 0,-3-2-559,-22 3 1,0 1 558,19-4 0,-2 0 0,-5-3 0,2 9 0,-25-3 0,1 5 0,-20 3 0,3-2 0,-5 2 0,2-3 0</inkml:trace>
  <inkml:trace contextRef="#ctx0" brushRef="#br0" timeOffset="59280">17402 2152 24575,'44'2'0,"0"0"0,-1 0 0,-12-1 0,1 0 0,17 2 0,7 2 0,-10-1 0,0-2 0,-8 3 0,0 2 0,4-1 0,-8-2 0,0-1 0,7 2 0,-4-1 0,-2-3 0,-10 3 0,1-4 0,-3 3 0,1-2 0,-9 2 0,-5-3 0,4 0 0,8 0 0,0 0 0,4 4 0,-8-3 0,22 3 0,-16-4 0,19 0 0,-29 3 0,5-3 0,-8 3 0,4-3 0,-5 0 0,0 0 0,2 0 0,-4 0 0,7 0 0,3 0 0,-5 0 0,9 0 0,-11 0 0,9 0 0,-9 0 0,4 0 0,-9 0 0,1 0 0,-7 0 0,-3 0 0,-10 0 0,2 0 0,-3 0 0,7 0 0,-8 0 0,4 0 0,-9 0 0,8 0 0,-7 0 0,11 0 0,-12 0 0,7 0 0,-24 0 0,-7 0 0,-2 0 0,-12 0 0,22 0 0,2 0 0,-18 0 0,14 0 0,0 0 0,7 0 0,1 0 0,-28 0 0,28 0 0,-1 0 0,-27 0 0,20 0 0,-18 0 0,20 0 0,-23 0 0,21 0 0,-5 0 0,18 0 0,-24 4 0,8 1 0,-11 4 0,19-4 0,15 3 0,5-7 0,-7 7 0,12-5 0,-7 2 0,9 4 0,2-5 0,1 6 0,3-4 0,0-2 0,0-1 0</inkml:trace>
  <inkml:trace contextRef="#ctx0" brushRef="#br0" timeOffset="62024">8837 3110 24575,'42'0'0,"0"0"0,18 0 0,-21 0 0,-2 0 0,0 0 0,-14 0 0,-8 0 0,10 0 0,-17 0 0,7 0 0,-1 0 0,3 0 0,4 0 0,-5 0 0,8 0 0,8 0 0,-3 0 0,1 0 0,-6 0 0,23 0 0,-7 0 0,-8 0 0,2 0 0,4 0 0,-1 0 0,15 0 0,-16 0 0,-3 0 0,-12 0 0,-7 0 0,-4 0 0,-3 0 0,3 0 0,-10 0 0,-19 0 0,-1 0 0,-7 0 0,7 0 0,10 0 0,-26 0 0,20 0 0,-14 0 0,18 0 0,4 0 0,-3 0 0,-1 0 0,4 0 0,-9 0 0,7 3 0,-8-2 0,2 2 0,-1 1 0,-9 1 0,6 0 0,-13-1 0,5-4 0,-6 5 0,0-4 0,-23 9 0,9-9 0,18 4 0,0-1 0,-4-3 0,13 3 0,1-4 0,12 0 0,-18 0 0,17 0 0,-12 0 0,11 0 0,0 0 0,0 0 0,4 0 0,-1 0 0,0 3 0,-5-2 0,4 1 0,-5-2 0,4 0 0,1 0 0,-1 3 0,-1-2 0,0 2 0,0-3 0,3 3 0,4 1 0,3-1 0,0 0 0</inkml:trace>
  <inkml:trace contextRef="#ctx0" brushRef="#br0" timeOffset="64438">8863 3192 24575,'46'0'0,"0"0"0,13 0 0,-21 0 0,-3 0 0,-1 0 0,4 0 0,-14 0 0,-2 0 0,-13 0 0,-1 0 0,4 0 0,-5 0 0,3 0 0,-4 0 0,1 0 0,-1 0 0,1 0 0,-1 0 0,1 0 0,-1 0 0,1 0 0,-1 0 0,10 0 0,-8 0 0,10 0 0,-10 0 0,1 0 0,11 0 0,-3 0 0,10 0 0,-7 0 0,8 0 0,-13 0 0,12 0 0,-8 0 0,-5 0 0,9 0 0,-12 0 0,2 0 0,-1 0 0,-5 0 0,3 0 0,-4 0 0,1 0 0,0 0 0,-1 0 0,1 0 0,5 0 0,-4 0 0,4 0 0,-5 0 0,2 0 0,-2 0 0,3 0 0,-4 0 0,1 0 0,-1 0 0,1 0 0,0 0 0,-1 0 0,1 0 0,-4 0 0,0 0 0</inkml:trace>
  <inkml:trace contextRef="#ctx0" brushRef="#br0" timeOffset="67957">17354 2318 24575,'30'0'0,"-3"0"0,16 0 0,-15 0 0,-3 0 0,-7 0 0,14 0 0,-16 0 0,14 0 0,-3 0 0,-3 0 0,3 0 0,-13-3 0,6 2 0,-2-2 0,8 3 0,-10 0 0,8 0 0,-9 0 0,13 0 0,-6 0 0,-1-4 0,-5 3 0,30-7 0,-18 3 0,21 0 0,-23 1 0,15-1 0,5 4 0,0-4 0,2 0 0,-20 4 0,14-4 0,-12 5 0,-1 0 0,-5-4 0,-14 3 0,14-3 0,-8 4 0,0 0 0,0 0 0,-2 0 0,-3 0 0,4 0 0,3 0 0,-2 0 0,0 0 0,3 0 0,-2 0 0,4 0 0,-5 0 0,-5 0 0,-1 0 0,-3 0 0,3 0 0,4 0 0,-6 0 0,7 0 0,-6 0 0,-1 0 0,1 0 0,0 0 0,-1 0 0,1 0 0,-2 0 0,-1 0 0,1 0 0,-1 0 0,-2-3 0,-1 2 0,-3-2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8:07:08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2027 9360 24575,'-34'-32'0,"0"-1"0,-1 3 0,0-5 0,10 1 0,-1-6 0,0-2 0,2 2-2031,-3-5 1,1-1 0,1 1 2030,-1 0 0,0-1 0,3 0 0,4-1 0,3-1 0,1 1 0,2 1 0,0 1 0,2-2 0,2 4 0,1-2 0,0 0 0,0 0 0,0-1 0,-1-1 0,1 1 0,1 0 0,-1-10 0,1 1 0,1-4 0,2 5 0,1-2 0,1-3 0,-1 0 0,1 7 0,0-1 0,0-1 0,0 0 0,1 1 0,0-7 0,2 2 0,-1 0 0,0-3 0,0 12 0,0-3 0,0 0 0,0 0 0,0 2 0,0 3 0,0-2 0,0 3 0,0 1 0,0-2 0,0-6 0,0-2 0,0 0 0,0 3 0,0-7 0,0 4 0,0-3 0,0 5 0,0-2 0,-1 2 0,2 3-308,1 4 0,0 4 0,0-1 308,0-13 0,-1-1 0,3 9 744,1 14 1,1 7-745,0 2 0,4 10 0,-6 5 2886,16-3-2886,2 7 0,15-14 0,7-3 0,-12 10 0,2-2 146,0-3 1,4-4 0,-2 3-147,11 0 0,0 2 0,-7-3 0,3 0-298,-2 4 1,4-1 0,0 2 297,1 2 0,1 1 0,-1 0 0,-2-1 0,-1-1 0,0 2 0,-3 2 0,-1 2 0,0 2 0,14 1 0,-5 2 0,6-3 0,-10 5 0,0 2-55,8-1 55,-12 0 0,9 0 0,-22 0 2086,1 0-2086,-2 0 997,14 0-997,-8 0 64,17 0-64,-21 0 0,12 3 0,-4-2 0,8 3 0,-2-4 0,0 0 0,1 0 0,-6 0 0,-4 0 0,0 4 0,-8 0 0,9 5 0,-18-2 0,9 10 0,-12-5 0,8 5 0,-12-8 0,-2 1 0,-1 0 0,-2 0 0,3 4 0,2 7 0,2 6 0,3 8 0,-6-5 0,0 3 0,9 24 0,-8-5 0,0 1 0,-1-23 0,0-1 0,-4 4 0,-2-2 0,3 9 0,-5-10 0,0 5 0,0-15 0,0 5 0,0-3 0,0 14 0,0-1 0,0-8 0,0 13 0,0 1 0,0-3 0,0 2 0,0 8 0,0-5 0,0-11 0,0-1 0,0 25 0,0-1 0,0-6 0,0 0 0,0-28 0,0 5 0,0-3 0,0 2 0,0 16 0,0-17 0,0 32 0,9-3 0,-3-12 0,8 8 0,-9-25 0,8 26 0,-6-10 0,-2-9 0,0 4 0,1-1 0,0 1 0,-2 13 0,0 0 0,0-4 0,0 0 0,0 15 0,-1-5 0,-3-3 0,0-17 0,0-2 0,0 14 0,0-9 0,0 1 0,0 17 0,0-15 0,0 2 0,1-3 0,-2 3 0,-2 2 0,-1 4 0,0-2 0,0 9 0,-1-1-307,0-12 0,-1 1 0,-1-8 307,-4 1 0,-6 3 0,8-23 0,-9 12 0,11-24 0,-6 2 0,3-6 921,-5 4-921,-1-3 0,-24 8 0,9-8 0,-27 10 0,17-7 0,-3-1 0,-2 3 0,-1 0 0,-8 0 0,2-1 0,17-1 0,3-1 0,-15 2 0,29-5 0,-18 0 0,-4 0 0,-12 0 0,11 0 0,1 0 0,-8 0 0,7 0 0,-8 0 0,4 0 0,-3-5 0,7-2 0,-9-4 0,13 1 0,-2 4 0,22-2 0,-19-4 0,12 2 0,-8-1 0,19 5 0,4 2 0,0-16 0,2 5 0,-2-19 0,8 7 0,-5-24 0,-2-5 0,1 4 0,2 3 0,-2-10 0,-2 1 0,-3 6 0,-2 0 0,0 0 0,4 8 0,1 0 0,-1-1 0,0-1-939,-4-7 1,-1-2 0,0 1 0,1 4 938,0 6 0,1 3 0,1 0 0,1-2 0,1-1 0,1 1-828,1 4 1,1-1 0,1 0 827,0-3 0,1-2 0,0 2-199,1-13 0,1 0 199,0 10 0,1-3 0,0 2 0,3 4 0,0 1 0,0 1 0,0-13 0,0 0 0,-1-7 0,2 9 0,6 22 3106,-2-1-3106,5 23 2955,-3 5-2955,2 3 572,13 0-572,13-13 0,4 5 0,-1-9 0,1-3 0,12-4 0,-8 5 0,4-3 0,-7 1 0,2-1 0,-2 2-1069,1 1 1,0 0 1068,-2-1 0,3-2 0,-5 2 0,-8 5 0,-3 3 0,19-8 0,-2-4 0,-9 7 0,0-1 0,4-1 0,-5 4 0,1 1 0,2-3 0,-2 3 0,15 0 0,-31 10 0,10 4 2137,-7 0-2137,2 0 0,13 8 0,-24-4 0,23 13 0,-16 2 0,0 8 0,5-2 0,-12-4 0,5 3 0,-4-9 0,0 11 0,5 5 0,0 1 0,3 5 0,-2 4 0,1 5 0,0-3 0,-3-3 0,-6-10 0,0 0 0,6 7 0,0-2 0,-5-3 0,6 3 0,-6 0 0,3 7 0,-1-7 0,1 2 0,-5-9 0,-2 0 0,-4 8 0,1 1 0,0-6 0,0 1 0,0 23-565,-3-26 0,1 2 565,1 2 0,-1 0 0,-2 1 0,0 1 0,2 4 0,1 2 0,0-1 0,-1 0 0,-2-2 0,0 4 0,3 4 0,2 5 0,-2-5 0,-3-7 0,0-2 0,2 21 0,1-6 0,-4-20 0,0-12 0,0 13 0,0-13 0,0 12 0,-5 11 1130,0-13-1130,-5 11 0,1-23 0,-4 0 0,4-5 0,-3-2 0,-2 3 0,2-2 0,-8 4 0,-2 1 0,8-8 0,-9 5 0,8-6 0,-4-3 0,3 2 0,-16 2 0,-8 3 0,1 2 0,-20-1 0,21 5 0,-13 1 0,-2 1 0,24-7 0,0-1-180,-7 4 1,-5 0 0,6-2 179,-14 1 0,1 4 0,0 0 0,-5-3 0,19-2 0,2 0 0,4-2 0,10-2 0,2-2 0,1-4 0,8-4 0,-3 0 538,4 0-538,-1 0 0,-4-11 0,-4-19 0,1 5 0,-2-12 0,1-19 0,9 22 0,-8-24 0,8 11 0,-8 8 0,1-12 0,-2 10 0,-1-8 0,2 2 0,-3-5 0,10 14 0,1 0 0,-7-14-581,9 8 0,1-2 581,-10-11 0,10 6 0,-1 0 0,-3 19 0,0 0 0,3-12 0,1-2 0,-3 3 0,0 3 0,5 9 0,1 1 0,-3-8 0,1 2 0,2-6 0,2 3 0,2-8 0,1 4 0,2 9 0,1 1 0,-3-10 0,1-6 0,2 9 0,20-7 0,-16 25 0,6-1 1162,-14 17-1162,-1-1 0,3-3 0,-2 0 0,5 3 0,-2-2 0,-1 8 0,1-2 0,-1 3 0,4 0 0,19-4 0,-2-5 0,17-7 0,-9-4 0,8-5 0,-6 0 0,8-7 0,-1 1 0,-8 4 0,0 0 0,1-1-747,-1 1 1,3-1-1,-1 0 1,-3 1 746,-1-2 0,-3 0 0,-1 2 0,10-4 0,-2 3-385,-11 4 0,0 2 385,4 2 0,-1 2 0,0 0 0,-10 11 0,-5 0 0,-9 7 2855,4 0-2855,-3 0 901,2 0-901,-2 3 0,-3 1 0,1 2 0,-1 4 0,3 0 0,-1 0 0,-2 0 0,7 5 0,-5-1 0,7 2 0,-5-4 0,2 2 0,-1-1 0,2 8 0,3 12 0,0-12 0,6 13 0,1 2 0,10 14 0,-12-20 0,-1 0 0,3 17 0,-12-27 0,4 16 0,-7-16 0,3 4 0,-8-8 0,2 0 0,1 10 0,-3-3 0,6-2 0,-6-5 0,10 20 0,-8-13 0,11 25 0,-13-6 0,10 5 0,-7-18 0,-1 2 0,1 8 0,0 1 0,-1-10 0,0 1 0,-2 7 0,-2 2 0,1-1 0,0-2 0,0 6 0,0 8 0,0-2 0,0-13 0,1 11 0,-2 2 0,-11 7 0,5-1 0,-6-7 0,5-28 0,-2 35 0,-1-23 0,3 1 0,0 0 0,-4 3 0,-5 17 0,0 1 0,0-4 0,2-10 0,-3 8 0,2-9 0,-6 3 0,8-12 0,1-3 0,-4-1 0,0-5 0,7-7 0,-5 2 0,0-6 0,4-2 0,-17-1 0,10 0 0,-16-2 0,7 5 0,-8-5 0,8 3 0,-4 0 0,-10-3 0,-3-1 0,6 5 0,-2 1-639,-12-6 0,2-1 639,-7 9 0,24-10 0,0-2 0,-6 3 0,-1 0 0,-3-3 0,1 0 0,4 0 0,0 0 0,-9 0 0,4 0 0,3-5 0,-10 0 0,14-16 0,16 5 0,-1-9 1278,9 8-1278,4-12 0,2 13 0,-5-14 0,8 21 0,-6-18 0,5 17 0,-4-15 0,3-26 0,0 17 0,1 3 0,-1-3 0,-1-24 0,-1 18-241,5 6 0,-1 0 241,-3-11 0,5 3 0,1-8 0,0 4 0,-3 8 0,0 0-573,2-7 0,1-5 0,1 7 573,-1-11 0,0 8 0,0-5 0,0 27 0,0-7 0,0 20 441,-3 2-441,-1 3 0,0 6 0,2 0 0</inkml:trace>
  <inkml:trace contextRef="#ctx0" brushRef="#br0" timeOffset="14404">1789 8450 24575,'45'6'0,"0"0"0,-1-1 0,-1 1 0,0 0 0,1 3 0,3 2 0,-2 0-1548,14 1 0,-5 0 1548,-21-1 0,0 0 0,23 1 0,1-1 0,-10-1 0,-1 1 0,-3-3 0,0 1 0,3 1 0,1 1 488,5 2 0,1 0-488,4 1 0,-1 0 0,-4 0 0,2 0 0,-2-1 0,2 0 0,-8-1 0,11 4 0,2-3 0,-2-2 0,-8-5 0,-19-3 0,1-1 509,27-2-509,-13 0 0,2 0 0,-5 1 0,2-2 0,0 0 0,4-1 0,-6 0 0,-7-1 0,-2 0 0,1 0 0,-2 0 0,0-2 0,-17 2 1611,5 2-1611,-14-2 0,6 3 0,-4 0 0,2-3 0,-7-4 0,-11-1 0,-2-3 0,-8-2 0,-30-7 0,16-1 0,0 9 0,-3 1 0,-16-10 0,4 12 0,19 1 0,-2 0 0,-29 1 0,10 0 0,-8 2 0,23 5 0,-9 0 0,14 0 0,-2 0 0,-8 0 0,-5 0 0,1 0 0,-7 0 0,-1 0 0,6 0 0,-8 0 0,-1 0-292,5 0 0,-7 0 0,1 0 1,6 0 291,-2-1 0,2 2 0,0 3 0,-3 1 0,2 0 0,-8 0 0,3 1 0,1 1 0,3 2 0,10 0 0,1 0 0,7-8 0,0 1 0,1 6 0,1 0 0,-12-7 0,7 4 0,17-5 0,-4 0 1167,10 0-1167,6 0 0,0-3 0,5-4 0,2 0 0,0-3 0,0 1 0,0 2 0,2-3 0,23-2 0,-1 7 0,33-3 0,-19 8 0,20 0 0,-22 0 0,2 3 0,12 0 0,3 1 0,-9-1 0,-5-2 0,0 1 0,5 0 0,7 2 0,-1 0 0,-8-2 0,-4-2 0,-6 0 0,17 0 0,-15 0 0,-1 0 0,12 0 0,-15 0 0,0 0 0,8 0 0,2 0 0,-12 4 0,-12-3 0,12 6 0,-20-4 0,4 1 0,-2 2 0,-3-3 0,13 8 0,-8-4 0,11 5 0,-12-8 0,4 2 0,-2-2 0,-2 3 0,7-1 0,-10-2 0,4-1 0,-5 0 0,-1-3 0,1 3 0,-4-3 0,0 0 0</inkml:trace>
  <inkml:trace contextRef="#ctx0" brushRef="#br0" timeOffset="23567">5246 8582 24575,'58'0'0,"-1"0"0,-25 0 0,0 0 0,13 0 0,6 0 0,4 0-2458,-3 0 0,2 0 1,2 0-1,-3 0 2448,3 0 1,-2 0-1,12 0 10,-21 0 0,8 0 0,4 0 0,5 0 0,2 0 0,1 0 0,-1 0 0,-2 0 0,-3 0 0,-6 0-482,6 0 1,-4 0-1,-3 0 1,-1 0-1,2 0 1,4 0 481,-3 0 0,3 0 0,1 0 0,2 0 0,-1 0 0,0 0 0,-2 0 0,-3 0 0,5 0 0,0 0 0,-1 0 0,-4 0 0,-4 0 0,-6 0 4,13 0 1,-1 0-5,-6 0 0,10 0 0,2 0 0,-3 0 0,-12 0 0,-5 0 0,1 0 0,0 0 0,9-1 0,7 1 0,0-1 0,-2 2 0,-7 0 0,10 3 0,-6 1 0,4-1 0,-8-2 0,5-1 0,1 0 0,-4 1 0,-6 2 0,19 5 0,-13 1 0,-9-3 0,-11 1 0,1-2 0,16-3 0,-15 1 0,-1 1 0,8-5 3009,8 5-3009,6-4 0,-2 4 0,-2-5 0,-2 0 0,-2 0 0,4 0 0,-8 0 0,5 0 0,1 0 0,10 0 1774,-17 0 1,7 0 0,-1 0-1775,-2 0 0,-1 0 0,-1 0 0,8 0 0,-1 0 0,-9 0 0,2 0 0,-3 0 0,-1 0 0,-1 0 0,6 0 0,1 0 0,-7 0 0,-1 0 2203,-3-2 1,-4 0-2204,-6 1 0,-13-3 0,16 4 0,-13 0 0,14 0 0,-11 0 0,14 0 0,-10 0 0,11 0 0,-8 0 0,-10 0 0,5 0 0,-11 0 0,1 0 0,0 0 0,-3 0 0,-4 0 0</inkml:trace>
  <inkml:trace contextRef="#ctx0" brushRef="#br0" timeOffset="26173">5216 8593 24575,'39'0'0,"9"0"0,-8 0 0,8 0 0,6 0-1967,-3 0 1,5 0 0,4 0 0,-1 0 0,-3 0 1593,3 0 1,-4-1-1,3 1 1,6 1 372,-11 1 0,6 2 0,4 0 0,2 0 0,0 1 0,-4-1 0,-4 0 0,-8-1-51,14-1 0,-10 0 0,6 1 51,-12 1 0,3 1 0,3 1 0,0 0 0,-2-1 0,-2-1 0,10-1 0,-2 0 0,-2-2 0,-5 0 0,-5 0 0,-3-1 0,2 1 0,7 1 0,4 1 0,-2-1 0,-12-1 2053,4-1-2053,3 1 0,0-2 0,-1 1 0,-8 0 0,2 0 0,-5 1 0,-1-2 0,-4 2 0,-1-2 0,10-1 0,-1-1 0,-3 3 0,-4-1 5478,4-4-5478,16 5 0,-22 0 0,0 0 0,19 0 0,-16 0 0,2 0 0,5 0 0,1 0 0,-10 0 0,1 0 1492,13 0 1,0 0-1493,-11 0 0,-2 0 0,26 0 0,-9 0 0,3 0 0,-12 3 0,-1 0 0,8-2 0,-1 0 0,-14 2 0,-3 0 0,29 2 0,-20-5 0,1 1 0,19 4 0,0-4 0,-3-2 0,-19 1 0,12 0 0,-1 0 0,-14 0 958,12 0-958,-26 0 0,-5 0 0,0 0 0,2 0 0,8 0 0,6 5 0,-1 0 0,4 5 0,-12-2 0,-8 0 0,7-1 0,-13-3 0,11 0 0,-13-4 0,4 0 0</inkml:trace>
  <inkml:trace contextRef="#ctx0" brushRef="#br0" timeOffset="29379">13104 8284 24575,'-32'28'0,"0"1"0,0-1 0,2-1 0,-1 2 0,-12 8 0,-5 6 0,7-6-1736,18-12 1,2-2 1735,-20 12 0,-1 1 543,15-4 0,2-4-543,-12 5 284,10-3 1,1 1-285,-11 11 0,15-12 0,-11 13 0,18-23 0,0 5 1816,-2 2-1816,7-6 0,-2 1 0,7-10 0,2-3 0,6-4 0,6 1 0,4-6 0,1 0 0,15 0 0,4 0 0,-2 0 0,3 0 0,4 0 0,20 0 0,-17-1 0,8 1 0,-2 1 0,10 1 0,1 2-755,-3-2 1,2 0 0,-5 1 754,-9 1 0,-4 0 0,-4-1 0,0 0-512,5 0 1,-1 0 511,-9 1 0,0-1 0,9 1 0,1 0 0,8 3 0,-2-2 0,-13-4 0,-1 0 0,10 2 0,0 0 0,10-3 0,-15 0 0,21 5 0,-21-4 0,12 9 0,-14-9 0,-8 4 2135,4-1-2135,-17-3 1151,4 6-1151,-12-6 0,1 2 0,-7-9 0,-30-24 0,16 14 0,-27-18 0,33 27 0,-9-1 0,9 1 0,-19-5 0,12-3 0,-13 1 0,15-6 0,-8 2 0,6 0 0,-7 0 0,-6-10 0,-4 1 0,-8-8 0,9 6 0,10 7 0,-4 1 0,13 2 0,-13 1 0,8-2 0,-9 1 0,5 0 0,-4 1 0,14 9 0,-1 1 0,3-2 0,1 3 0,-1-3 0,-10-8 0,9 3 0,-13-12 0,9 12 0,1-5 0,-4 5 0,8 2 0,-10-5 0,11 10 0,-7-8 0,4 6 0,1 0 0,4 0 0,0 4 0,-1-4 0,0 3 0,0-3 0,-2 1 0,5-2 0,-3 1 0,4-10 0,3 10 0,0-12 0,0 8 0,0 1 0,0 1 0,-3 8 0,0-2 0,-7 5 0,3-5 0,-3 6 0,4-6 0,-1 2 0,0 0 0,4-1 0,0 1 0,3-3 0,-3 4 0,2-3 0,-2 5 0,3-2 0</inkml:trace>
  <inkml:trace contextRef="#ctx0" brushRef="#br0" timeOffset="35012">13138 8232 24575,'-20'22'0,"-1"0"0,0 1 0,1 0 0,1 0 0,0-3 0,7-4 0,-8 4 0,-3 7 0,-13 11 0,4-1 0,-5 4 0,10-13 0,3-1 0,-2-1 0,8-8 0,-23 23 0,13-13 0,-11 14 0,23-25 0,8 0 0,-11 6 0,7-2 0,-14 14 0,8-7 0,-13 14 0,3-5 0,-3 5 0,12-15 0,-12 14 0,15-19 0,-10 11 0,10-12 0,7-7 0,2 0 0,1-7 0,8-7 0,4-3 0,8-5 0,0-1 0,14 1 0,-12 0 0,12 3 0,-7-3 0,-3 3 0,3 0 0,5-3 0,-6 7 0,5-3 0,9 4 0,-12 0 0,11-4 0,-15 3 0,0-3 0,30 4 0,-22 0 0,6-2 0,-1-1 0,-9 2 0,19-4 0,-14 5 0,16 0 0,-7 0 0,-1 0 0,-3 0 0,11 0 0,-6 0 0,13 0 0,0 0 0,-5 0 0,7 0 0,-17 0 0,12 0 0,-24 0 0,24 0 0,-12 0 0,8 0 0,-6 0 0,-4 0 0,-13 0 0,-6 0 0,0 0 0,4 0 0,-9 0 0,8 0 0,-10 3 0,-1-2 0,1 2 0,-7-3 0,-11-19 0,0 6 0,-7-16 0,9 12 0,-8-20 0,7 16 0,-7-15 0,10 25 0,-4-8 0,0 7 0,-5-8 0,5 9 0,-26-30 0,23 22 0,-19-19 0,21 22 0,-6-6 0,4 7 0,-3-5 0,5 4 0,7 7 0,-7-12 0,5-1 0,0 6 0,0-4 0,-3 5 0,6 7 0,-8-12 0,-11 0 0,8-2 0,-14 0 0,18 7 0,-25-8 0,24 12 0,-24-8 0,17 10 0,5 5 0,-6-9 0,12 9 0,-1-5 0,2 5 0,0-2 0,1-1 0,-1 0 0,4 4 0,0 0 0</inkml:trace>
  <inkml:trace contextRef="#ctx0" brushRef="#br0" timeOffset="41392">11395 6088 24575,'32'0'0,"1"0"0,16 0 0,2 0 0,-6 0 0,0 0 0,10 0 0,-4 0 0,1 0 0,-22 0 0,1 0 0,8 0 0,-2 0 0,18 0 0,-6 0 0,-9 0 0,-18 0 0,10 0 0,1 0 0,-3 0 0,4 0 0,-8 0 0,7 0 0,-11 0 0,10 0 0,-6 0 0,5 0 0,-3 0 0,-4 0 0,-8 0 0,-8 0 0,8 4 0,8-3 0,-9 3 0,13-4 0,-13 0 0,-1 0 0,0 3 0,-1-2 0,-5 2 0,4-3 0,-5 0 0,-4 3 0,3-3 0,-2 6 0,-1-2 0,0 2 0,-6-2 0,0-1 0,-4-3 0,-3 0 0,3 0 0,-3 0 0,4 0 0,-1 0 0,-19 0 0,11 0 0,-15 0 0,20 0 0,-2 0 0,4 0 0,-4 0 0,2 0 0,-9 0 0,8 0 0,-4 0 0,4 0 0,-2 0 0,-13 0 0,-1 0 0,-1 0 0,-19 0 0,5 0 0,-1 0 0,12 0 0,0 0 0,-16 0 0,5 0 0,16 0 0,-10 0 0,1 0 0,5 0 0,-3 0 0,2 0 0,14 0 0,-20 0 0,19 0 0,-23 0 0,32 0 0,-9 0 0,4 0 0,5 0 0,-6 0 0,-2 0 0,8 0 0,-14 0 0,15 0 0,-8 0 0,5 3 0,-7-2 0,-14 1 0,10-2 0,-13 0 0,14 4 0,8-3 0,-7 3 0,5-4 0,1 0 0,-14 0 0,4 0 0,-3 0 0,1 0 0,15 3 0,-15 1 0,13-1 0,-8 0 0,15 0 0,6-2 0,3 2 0,10-3 0,-5 0 0,10 0 0,-2 0 0,3 0 0,-3 0 0,3 0 0,-3 0 0,1 0 0,2 0 0,-6 0 0,8 0 0,0-4 0,1 3 0,-2-7 0,-7 7 0,11-3 0,23 4 0,-14 0 0,25 0 0,-16 0 0,11 0 0,-1 0 0,-3 0 0,-7 0 0,-14 0 0,5 0 0,-12 0 0,0 0 0,1 0 0,-2 0 0,-2 0 0,24 0 0,-18 0 0,14 0 0,-24 0 0,-4 3 0,0-2 0,5 2 0,0-3 0,15 0 0,-7 0 0,17 0 0,-12 0 0,2 0 0,3 0 0,-10 0 0,2 0 0,-4 0 0,0 0 0,0 0 0,-4 0 0,-3 0 0,3 0 0,-2 0 0,6 0 0,-3 2 0,-7-1 0,1 2 0,4-3 0,-8 3 0,5 1 0,-13-1 0,-15 0 0,-2-3 0,-11 0 0,12 0 0,-4 0 0,-1 0 0,2 0 0,-7 0 0,-3-4 0,1 3 0,-11-3 0,8 4 0,-3 0 0,11 0 0,2 0 0,-3 0 0,6 0 0,-17 0 0,5-2 0,-1-1 0,-4 2 0,4-1 0,-1-1 0,-3-1 0,7 3 0,-5-7 0,0 7 0,0-7 0,-2 7 0,11-3 0,-7 4 0,15 0 0,-16 0 0,12-4 0,-14 3 0,9-3 0,-8 4 0,1 0 0,10 0 0,-18 0 0,20 0 0,-5 0 0,-8 0 0,12 0 0,-12 0 0,15 0 0,-20 0 0,21 0 0,-15 0 0,23 0 0,1 0 0,-6 0 0,6 0 0,-4 0 0,-8 4 0,10-3 0,-11 3 0,-1 0 0,11-3 0,-11 6 0,15-7 0,-5 6 0,9-5 0,1 2 0,9-3 0,3 0 0,8 0 0,-9 0 0,38 0 0,-28 0 0,30 0 0,-8 0 0,4 0 0,1 0 0,9 0 0,-10 0 0,-5 0 0,-21 0 0,1 0 0,-3 4 0,-4-3 0,7 3 0,-6-4 0,0 0 0,-4 0 0,-3 0 0,2 0 0,1 0 0,5 0 0,-4 0 0,4 0 0,-9 0 0,17 3 0,-8-3 0,14 3 0,-4-3 0,9 5 0,-5-4 0,2 0 0,26 10 0,-22-11 0,0 1 0,0 5 0,0 0 0,14-4 0,9 9 0,-9-10 0,-11 8 0,4-8 0,-22 3 0,0-4 0,-4 0 0,1 0 0,-3 0 0,-7 0 0,8 3 0,-6-2 0,6 1 0,-6 1 0,-1-2 0,1 2 0,-2 0 0,-1-2 0,-2 4 0,-1-4 0,-3 2 0</inkml:trace>
  <inkml:trace contextRef="#ctx0" brushRef="#br0" timeOffset="51139">13051 6059 24575,'25'0'0,"2"0"0,5 0 0,3 0 0,22 0 0,-8 0 0,-2 0 0,0 0 0,10 0 0,-30 0 0,3 4 0,-4-3 0,-10 3 0,3-4 0,-2 0 0,4 0 0,0 0 0,-8 0 0,6 0 0,-5 0 0,12 0 0,-7 0 0,12 0 0,5 0 0,1 0 0,2 0 0,-2 0 0,-3 0 0,-13 0 0,0 0 0,1 0 0,-2 0 0,14 0 0,-12 0 0,11 0 0,-15 0 0,-5 0 0,22 4 0,-9-3 0,12 7 0,-17-4 0,3 5 0,-6-6 0,8 5 0,-10-7 0,3 7 0,-10-7 0,10 3 0,-5-4 0,-1 0 0,-1 0 0,-5 3 0,-1-2 0,4 2 0,-3-3 0,7 0 0,-3 3 0,1-3 0,-2 3 0,2-3 0,-4 0 0,7 3 0,-8-2 0,-3 2 0,-13-3 0,-7 0 0,-1 0 0,-2 0 0,-5 0 0,-5 0 0,-1 0 0,4 0 0,0 0 0,-2 0 0,1 0 0,1 0 0,-7 0 0,11 0 0,-11 0 0,0 0 0,5 0 0,-7 0 0,-1 0 0,0 0 0,0 0 0,-1 0 0,1 0 0,2 0 0,0 0 0,-8 0 0,6 0 0,1 0 0,-5 0 0,-4 0 0,6 0 0,-2 0 0,9 0 0,-1 0 0,-14 0 0,13 0 0,-1 0 0,-7 0 0,14 0 0,-30 0 0,18 0 0,-11 0 0,14 0 0,15-4 0,-2 3 0,11-3 0,5 4 0,12 0 0,17 0 0,8 0 0,6 0 0,-11 0 0,-4 0 0,-8 0 0,7 0 0,-4 3 0,-2-3 0,1 3 0,3-3 0,-1 0 0,5 0 0,-2 0 0,-9 0 0,5 0 0,8 0 0,-4 0 0,9 0 0,-3 0 0,-7 0 0,14 0 0,-2 0 0,4 0 0,3 0 0,-16 0 0,9 0 0,0 0 0,-9 0 0,17 0 0,1 0 0,-17 0 0,25 0 0,-20 0 0,6 0 0,-7 0 0,6 0 0,-5 0 0,-6 0 0,3 0 0,-10 0 0,-1 0 0,0 3 0,-2-2 0,-2 2 0,8-3 0,-8 0 0,2 0 0,0 0 0,-1 3 0,2-3 0,-3 3 0,-4-3 0,-2 3 0,-4-2 0,-10 5 0,2-6 0,-4 3 0,-3 1 0,-1 1 0,-1 0 0,2-1 0,1-1 0,5-2 0,-13 2 0,-6 1 0,-7-3 0,1 2 0,5-3 0,4 0 0,-25 0 0,17 0 0,-16 0 0,23 0 0,6 0 0,-13 0 0,-10 0 0,-5 0 0,18-2 0,-2-2 0,-4-1 0,2-2 0,4-3 0,1-1 0,-1 1 0,0 0 0,-4-3 0,2-1 0,-4-1 0,-7-4 0,28 11 0,8 2 0,1 6 0,-1-3 0,-2 3 0,10 0 0,2 0 0,8 0 0,9 0 0,-7 0 0,3 0 0,3 3 0,1-3 0,-3 3 0,0-3 0,8 0 0,-1 0 0,10 0 0,-9 0 0,-4 0 0,5 0 0,-4 0 0,11 0 0,-5 0 0,-1 0 0,-1 0 0,-8 0 0,15 0 0,-12 0 0,28 0 0,-28 0 0,8 0 0,-5 0 0,-6 0 0,11 0 0,-7 0 0,-1 0 0,-1 0 0,5 0 0,-8 0 0,8 3 0,2 1 0,-3 3 0,3-3 0,-3 4 0,-3-3 0,6 4 0,-4-4 0,-2 3 0,-7-7 0,0 2 0,0 0 0,-5-2 0,5 5 0,-4-5 0,-3 2 0,3-3 0,-7 2 0,-3 2 0,-9 0 0,2-1 0,-13-1 0,-10 9 0,10-6 0,-14 5 0,7-3 0,7-5 0,-7 4 0,18-6 0,-1 0 0,3 0 0,-3 0 0,4 0 0,-1 0 0,-3 0 0,3 0 0,-2 0 0,2 0 0,-14 0 0,3 0 0,-17 0 0,5 0 0,3 0 0,-13 0 0,11 0 0,-13 0 0,-7 0 0,11 0 0,-11 0 0,15 0 0,-13 0 0,0 0 0,9 0 0,-10 0 0,6 0 0,32 0 0,-7 0 0,10 0 0,1 0 0,-1 0 0,0 0 0,-7 0 0,5 0 0,-5 0 0,2 0 0,-15 0 0,6 0 0,-8 0 0,22 0 0,8 0 0,9 0 0,0 3 0,-1-2 0,-2 2 0,13 1 0,-10-3 0,10 3 0,-7-4 0,-5 0 0,7 0 0,-8 0 0,3 0 0,-4 0 0,4 0 0,-3 0 0,2 0 0,19 0 0,-12 0 0,13 0 0,-5 0 0,-1 0 0,5 0 0,-3 0 0,1 0 0,1 0 0,0 0 0,-2 0 0,4 0 0,-9 0 0,4 0 0,-13 0 0,5 0 0,-8 0 0,8 0 0,-4 0 0,5 0 0,5 0 0,0 0 0,-6 0 0,16 0 0,-16 0 0,17 0 0,-15 0 0,22 0 0,-16 0 0,17 0 0,-24 0 0,10 0 0,-9 0 0,3 0 0,-12 0 0,-2 0 0,-1 0 0,1 0 0,-1 0 0,1 0 0,-1 0 0,1 0 0,-3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2T08:12:2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17275 9824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DFAC92B8-20E0-4515-88D3-0E926BE209E0}" type="datetime1">
              <a:rPr lang="zh-CN" altLang="en-US"/>
              <a:pPr>
                <a:defRPr/>
              </a:pPr>
              <a:t>2020/9/2</a:t>
            </a:fld>
            <a:endParaRPr lang="en-US" altLang="zh-CN" sz="1200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  <a:defRPr/>
            </a:pPr>
            <a:r>
              <a:rPr lang="zh-CN" altLang="zh-CN"/>
              <a:t>第二级</a:t>
            </a:r>
          </a:p>
          <a:p>
            <a:pPr>
              <a:buFontTx/>
              <a:buNone/>
              <a:defRPr/>
            </a:pPr>
            <a:r>
              <a:rPr lang="zh-CN" altLang="zh-CN"/>
              <a:t>第三级</a:t>
            </a:r>
          </a:p>
          <a:p>
            <a:pPr>
              <a:buFontTx/>
              <a:buNone/>
              <a:defRPr/>
            </a:pPr>
            <a:r>
              <a:rPr lang="zh-CN" altLang="zh-CN"/>
              <a:t>第四级</a:t>
            </a:r>
          </a:p>
          <a:p>
            <a:pPr>
              <a:buFontTx/>
              <a:buNone/>
              <a:defRPr/>
            </a:pPr>
            <a:r>
              <a:rPr lang="zh-CN" altLang="zh-CN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BCB2641A-5B2B-4EEC-8E1A-76B7D9D956D5}" type="slidenum">
              <a:rPr lang="zh-CN" altLang="en-US"/>
              <a:pPr>
                <a:defRPr/>
              </a:pPr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CE97-9AEC-46C9-977E-70D1A8FD36B7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2BA0E-F464-4EAD-8D87-DF169668CD6F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4A569-A09D-418E-8169-CB48F6F26BAF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ECD5-A5D4-45CD-BDDD-E0DE0274268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C25A-405A-4F7D-824B-D5080AD98538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0C3-BA58-4C91-BAF5-22DBF796218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4142-00E7-4A2E-A98D-D4CED435F937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EF20-49A9-41DC-A087-5142C850AD40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058A-93BB-4AB4-B4DA-8581CC5680F2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7FE4-7BDF-4FC0-A733-3FD9C772C3C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DAA7-AE85-4A0B-99EB-9564CD992995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B534B-376D-4820-8A1D-BD8BE58DD58F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1975" y="1079500"/>
            <a:ext cx="3929063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079500"/>
            <a:ext cx="3929062" cy="501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14B7-248A-414E-A6AB-FE1D1D169C1B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DC67-87DB-48D4-80CA-027796AD9B19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DAC77-CE7E-4EDE-8D9D-84EF6B62E640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9894-44DE-460F-942E-C46F33C4A4E1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45DF-EC43-4D96-90BD-B34A598936EC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57DBB-8CD6-4510-AE21-57987724787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9D4B-882D-49F5-A1E8-0E976AD968A8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F291-9D24-4A23-8431-F15FD7D5CB6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6DFE-2690-43D5-A569-FC2903FA326C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9E50-4FAC-444F-B203-55E17F9374A4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B42D-FD65-47DF-A797-2476F83A2F98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2D16-494B-416C-B04C-6E7CCF97CC7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C020-689D-4EA5-B7BA-F2E391BB1A62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7D29F-8B37-4814-BF77-136BAC0CE756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F3EB5-33ED-42A8-8318-731C09B4A466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EE90-E331-430D-B097-4957A98ABA0B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0663" y="198438"/>
            <a:ext cx="2001837" cy="5899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1975" y="198438"/>
            <a:ext cx="5856288" cy="5899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E355E-BE1F-4C00-9D34-C38E4018A053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F2DB-50C7-417A-B569-DC16C01AB6BE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A499-DA04-410F-9685-705448FCBA31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524A-FA6C-4A92-B33D-B76721361F8C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90451-04AC-4BF2-8A00-A8406AFEAC04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02FC-C08D-4E99-A811-3DCC63883ED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14DF8-DB4A-4C4B-976E-2C60599784C6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636E-AB8B-48DC-88D2-802499345C7E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27200-2AEE-4870-B302-5010D5164B41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7A60-4289-4D24-9B11-20E84B494AE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31-5ED5-4B08-BD78-23503881E4AA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14170-AA48-4308-B557-D129252BC39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C30A-BAA2-408B-A450-9515C98E7E12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9D71-18F7-451D-B626-4D8BE5775466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3B46-0008-48F9-9244-D462D5C4B31C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058E-3018-4D2D-8705-9D8A524FDE42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34D405C-1AB7-4A32-9B73-ACE5C823CA08}" type="datetime1">
              <a:rPr lang="zh-CN" altLang="en-US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BCBF45C-B480-4C8E-A9E8-CA14C2DAB2BB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>
            <a:spLocks noChangeArrowheads="1"/>
          </p:cNvSpPr>
          <p:nvPr/>
        </p:nvSpPr>
        <p:spPr bwMode="auto">
          <a:xfrm>
            <a:off x="-4763" y="-19050"/>
            <a:ext cx="9144001" cy="6877050"/>
          </a:xfrm>
          <a:prstGeom prst="rect">
            <a:avLst/>
          </a:prstGeom>
          <a:solidFill>
            <a:srgbClr val="F2F2F2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1" name="矩形 7"/>
          <p:cNvSpPr>
            <a:spLocks noChangeArrowheads="1"/>
          </p:cNvSpPr>
          <p:nvPr/>
        </p:nvSpPr>
        <p:spPr bwMode="auto">
          <a:xfrm>
            <a:off x="0" y="620713"/>
            <a:ext cx="9180513" cy="5040312"/>
          </a:xfrm>
          <a:prstGeom prst="rect">
            <a:avLst/>
          </a:prstGeom>
          <a:solidFill>
            <a:srgbClr val="D8D8D8">
              <a:alpha val="1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2" name="矩形 3"/>
          <p:cNvSpPr>
            <a:spLocks noChangeArrowheads="1"/>
          </p:cNvSpPr>
          <p:nvPr/>
        </p:nvSpPr>
        <p:spPr bwMode="auto">
          <a:xfrm>
            <a:off x="0" y="6167438"/>
            <a:ext cx="2327275" cy="179387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2327275" y="6167438"/>
            <a:ext cx="2260600" cy="179387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4" name="矩形 9"/>
          <p:cNvSpPr>
            <a:spLocks noChangeArrowheads="1"/>
          </p:cNvSpPr>
          <p:nvPr/>
        </p:nvSpPr>
        <p:spPr bwMode="auto">
          <a:xfrm>
            <a:off x="4587875" y="6167438"/>
            <a:ext cx="2260600" cy="179387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5" name="矩形 10"/>
          <p:cNvSpPr>
            <a:spLocks noChangeArrowheads="1"/>
          </p:cNvSpPr>
          <p:nvPr/>
        </p:nvSpPr>
        <p:spPr bwMode="auto">
          <a:xfrm>
            <a:off x="6848475" y="6167438"/>
            <a:ext cx="2295525" cy="179387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6" name="矩形 6"/>
          <p:cNvSpPr>
            <a:spLocks noChangeArrowheads="1"/>
          </p:cNvSpPr>
          <p:nvPr/>
        </p:nvSpPr>
        <p:spPr bwMode="auto">
          <a:xfrm>
            <a:off x="0" y="247650"/>
            <a:ext cx="2260600" cy="71438"/>
          </a:xfrm>
          <a:prstGeom prst="rect">
            <a:avLst/>
          </a:prstGeom>
          <a:solidFill>
            <a:srgbClr val="F79646">
              <a:alpha val="93999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7" name="矩形 7"/>
          <p:cNvSpPr>
            <a:spLocks noChangeArrowheads="1"/>
          </p:cNvSpPr>
          <p:nvPr/>
        </p:nvSpPr>
        <p:spPr bwMode="auto">
          <a:xfrm>
            <a:off x="2260600" y="247650"/>
            <a:ext cx="2260600" cy="71438"/>
          </a:xfrm>
          <a:prstGeom prst="rect">
            <a:avLst/>
          </a:prstGeom>
          <a:solidFill>
            <a:srgbClr val="4BACC6">
              <a:alpha val="89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8" name="矩形 12"/>
          <p:cNvSpPr>
            <a:spLocks noChangeArrowheads="1"/>
          </p:cNvSpPr>
          <p:nvPr/>
        </p:nvSpPr>
        <p:spPr bwMode="auto">
          <a:xfrm>
            <a:off x="4521200" y="247650"/>
            <a:ext cx="2260600" cy="71438"/>
          </a:xfrm>
          <a:prstGeom prst="rect">
            <a:avLst/>
          </a:prstGeom>
          <a:solidFill>
            <a:srgbClr val="C0504D">
              <a:alpha val="92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59" name="矩形 13"/>
          <p:cNvSpPr>
            <a:spLocks noChangeArrowheads="1"/>
          </p:cNvSpPr>
          <p:nvPr/>
        </p:nvSpPr>
        <p:spPr bwMode="auto">
          <a:xfrm>
            <a:off x="6781800" y="247650"/>
            <a:ext cx="2362200" cy="71438"/>
          </a:xfrm>
          <a:prstGeom prst="rect">
            <a:avLst/>
          </a:prstGeom>
          <a:solidFill>
            <a:srgbClr val="000000">
              <a:alpha val="34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宋体" pitchFamily="2" charset="-122"/>
              <a:ea typeface="幼圆" pitchFamily="49" charset="-122"/>
              <a:sym typeface="宋体" pitchFamily="2" charset="-122"/>
            </a:endParaRPr>
          </a:p>
        </p:txBody>
      </p:sp>
      <p:sp>
        <p:nvSpPr>
          <p:cNvPr id="206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1975" y="1079500"/>
            <a:ext cx="8010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Times New Roman" pitchFamily="18" charset="0"/>
              </a:rPr>
              <a:t>第二级</a:t>
            </a:r>
          </a:p>
        </p:txBody>
      </p:sp>
      <p:sp>
        <p:nvSpPr>
          <p:cNvPr id="2061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6738" y="198438"/>
            <a:ext cx="80057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Times New Roman" pitchFamily="18" charset="0"/>
              </a:rPr>
              <a:t>单击此处编辑母版标题样式</a:t>
            </a:r>
          </a:p>
        </p:txBody>
      </p:sp>
      <p:sp>
        <p:nvSpPr>
          <p:cNvPr id="206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B2B3369-574C-472F-B146-C0E964552CCD}" type="datetime1">
              <a:rPr lang="zh-CN" altLang="en-US"/>
              <a:pPr>
                <a:defRPr/>
              </a:pPr>
              <a:t>2020/9/2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6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6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6A6A6"/>
                </a:solidFill>
                <a:ea typeface="+mn-ea"/>
              </a:defRPr>
            </a:lvl1pPr>
          </a:lstStyle>
          <a:p>
            <a:pPr>
              <a:defRPr/>
            </a:pPr>
            <a:fld id="{259D2539-4BAD-4F6D-A087-4D3B0F06D858}" type="slidenum">
              <a:rPr lang="zh-CN" altLang="en-US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slow"/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  <a:sym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Times New Roman" pitchFamily="18" charset="0"/>
          <a:ea typeface="华文中宋" pitchFamily="2" charset="-122"/>
          <a:sym typeface="Times New Roman" pitchFamily="18" charset="0"/>
        </a:defRPr>
      </a:lvl9pPr>
    </p:titleStyle>
    <p:bodyStyle>
      <a:lvl1pPr marL="357188" indent="-357188" algn="l" defTabSz="0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"/>
        <a:defRPr sz="2000">
          <a:solidFill>
            <a:schemeClr val="accent2"/>
          </a:solidFill>
          <a:latin typeface="+mn-lt"/>
          <a:ea typeface="+mn-ea"/>
          <a:cs typeface="+mn-cs"/>
          <a:sym typeface="Times New Roman" pitchFamily="18" charset="0"/>
        </a:defRPr>
      </a:lvl1pPr>
      <a:lvl2pPr marL="357188" indent="-357188" algn="l" defTabSz="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 "/>
        <a:defRPr sz="1600">
          <a:solidFill>
            <a:schemeClr val="tx1"/>
          </a:solidFill>
          <a:latin typeface="+mn-lt"/>
          <a:ea typeface="+mn-ea"/>
          <a:sym typeface="Times New Roman" pitchFamily="18" charset="0"/>
        </a:defRPr>
      </a:lvl2pPr>
      <a:lvl3pPr marL="1143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3pPr>
      <a:lvl4pPr marL="1600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4pPr>
      <a:lvl5pPr marL="20574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 sz="2000">
          <a:solidFill>
            <a:srgbClr val="7F7F7F"/>
          </a:solidFill>
          <a:latin typeface="+mn-lt"/>
          <a:ea typeface="+mn-ea"/>
          <a:sym typeface="Times New Roman" pitchFamily="18" charset="0"/>
        </a:defRPr>
      </a:lvl5pPr>
      <a:lvl6pPr marL="25146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6pPr>
      <a:lvl7pPr marL="29718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7pPr>
      <a:lvl8pPr marL="34290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8pPr>
      <a:lvl9pPr marL="3886200" indent="-228600" algn="l" defTabSz="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80000"/>
        <a:buFont typeface="Calibri" pitchFamily="34" charset="0"/>
        <a:buChar char="•"/>
        <a:defRPr>
          <a:solidFill>
            <a:srgbClr val="7F7F7F"/>
          </a:solidFill>
          <a:latin typeface="+mn-lt"/>
          <a:ea typeface="+mn-ea"/>
          <a:sym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>
            <a:grpSpLocks noChangeAspect="1"/>
          </p:cNvGrpSpPr>
          <p:nvPr/>
        </p:nvGrpSpPr>
        <p:grpSpPr bwMode="auto">
          <a:xfrm>
            <a:off x="-158750" y="-28575"/>
            <a:ext cx="9375775" cy="6964363"/>
            <a:chOff x="0" y="0"/>
            <a:chExt cx="9376230" cy="6964589"/>
          </a:xfrm>
        </p:grpSpPr>
        <p:pic>
          <p:nvPicPr>
            <p:cNvPr id="3075" name="图片 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图片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07183" y="43541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图片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4224" y="176570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9988" y="2235200"/>
            <a:ext cx="6883400" cy="882650"/>
          </a:xfrm>
        </p:spPr>
        <p:txBody>
          <a:bodyPr/>
          <a:lstStyle/>
          <a:p>
            <a:pPr algn="ctr" eaLnBrk="1" hangingPunct="1"/>
            <a:r>
              <a:rPr lang="zh-CN" altLang="en-US" sz="4800">
                <a:solidFill>
                  <a:srgbClr val="FF6600"/>
                </a:solidFill>
              </a:rPr>
              <a:t>第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4</a:t>
            </a:r>
            <a:r>
              <a:rPr lang="en-US" altLang="zh-CN" sz="4800">
                <a:solidFill>
                  <a:srgbClr val="FF6600"/>
                </a:solidFill>
              </a:rPr>
              <a:t> </a:t>
            </a:r>
            <a:r>
              <a:rPr lang="zh-CN" altLang="en-US" sz="4800">
                <a:solidFill>
                  <a:srgbClr val="FF6600"/>
                </a:solidFill>
              </a:rPr>
              <a:t>课</a:t>
            </a: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763" y="3708400"/>
            <a:ext cx="8599487" cy="14144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zh-CN" altLang="en-US" sz="5400" b="1">
                <a:solidFill>
                  <a:srgbClr val="000000"/>
                </a:solidFill>
              </a:rPr>
              <a:t>这个工作是他帮我介绍的</a:t>
            </a:r>
          </a:p>
        </p:txBody>
      </p:sp>
      <p:sp>
        <p:nvSpPr>
          <p:cNvPr id="4100" name="Text Box 4"/>
          <p:cNvSpPr>
            <a:spLocks noChangeArrowheads="1"/>
          </p:cNvSpPr>
          <p:nvPr/>
        </p:nvSpPr>
        <p:spPr bwMode="auto">
          <a:xfrm>
            <a:off x="219075" y="844550"/>
            <a:ext cx="452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800"/>
              </a:spcBef>
              <a:buClr>
                <a:schemeClr val="accent1"/>
              </a:buClr>
              <a:buSzPct val="80000"/>
            </a:pP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《HSK标准教程》第</a:t>
            </a:r>
            <a:r>
              <a:rPr lang="en-US" altLang="zh-CN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册</a:t>
            </a:r>
            <a:endParaRPr lang="zh-CN" altLang="en-US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AB010-B5BE-7241-A664-CC50B97C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19D8C3D2-24E3-544B-B36A-18A90D12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005474"/>
            <a:ext cx="8394192" cy="3773534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D88A9E-934C-1B4B-BC39-9F37CB4F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14:cNvPr>
              <p14:cNvContentPartPr/>
              <p14:nvPr/>
            </p14:nvContentPartPr>
            <p14:xfrm>
              <a:off x="1163520" y="2621160"/>
              <a:ext cx="5997240" cy="32472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98EBBA02-143A-574E-A3D0-F7CDCB5641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160" y="2611800"/>
                <a:ext cx="6015960" cy="32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12625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一些文字和图片的手机截图&#10;&#10;描述已自动生成">
            <a:extLst>
              <a:ext uri="{FF2B5EF4-FFF2-40B4-BE49-F238E27FC236}">
                <a16:creationId xmlns:a16="http://schemas.microsoft.com/office/drawing/2014/main" id="{BA4A45E4-21E4-1247-BA29-45B50F19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" y="1417638"/>
            <a:ext cx="8394192" cy="439804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D0D1C-DC2D-DA41-B74C-0D2072CD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1F3D1BF4-C09A-484D-951B-4F4A0C87802B}"/>
                  </a:ext>
                </a:extLst>
              </p14:cNvPr>
              <p14:cNvContentPartPr/>
              <p14:nvPr/>
            </p14:nvContentPartPr>
            <p14:xfrm>
              <a:off x="288000" y="363960"/>
              <a:ext cx="7683120" cy="55011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1F3D1BF4-C09A-484D-951B-4F4A0C878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640" y="354600"/>
                <a:ext cx="7701840" cy="55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3228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9C708-7715-E14E-8621-CC5CAA9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648"/>
            <a:ext cx="82296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/>
              <a:t>Chinese Characters</a:t>
            </a:r>
            <a:endParaRPr kumimoji="1" lang="zh-CN" altLang="en-US" dirty="0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3BDF8204-DF29-B444-AF61-F152DE42C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0" y="1987892"/>
            <a:ext cx="7331960" cy="2658535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A9B3E6-B8BF-0744-8D32-45B58199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5271E8E7-976F-924E-9AFA-8CFDC9AAD9FE}"/>
                  </a:ext>
                </a:extLst>
              </p14:cNvPr>
              <p14:cNvContentPartPr/>
              <p14:nvPr/>
            </p14:nvContentPartPr>
            <p14:xfrm>
              <a:off x="1651680" y="2682000"/>
              <a:ext cx="3854520" cy="147312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5271E8E7-976F-924E-9AFA-8CFDC9AAD9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2320" y="2672640"/>
                <a:ext cx="3873240" cy="14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411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F0177F0D-9961-7C46-9C7F-4CF18FF35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" y="400368"/>
            <a:ext cx="8229600" cy="2692687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9E4C6-FB2D-6945-A838-B2D3BE8A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7B8351BD-9A92-E142-899C-CBA2F3843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32" y="3288635"/>
            <a:ext cx="3274725" cy="3274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1C544254-0270-C542-BA1D-464230094D61}"/>
                  </a:ext>
                </a:extLst>
              </p14:cNvPr>
              <p14:cNvContentPartPr/>
              <p14:nvPr/>
            </p14:nvContentPartPr>
            <p14:xfrm>
              <a:off x="930600" y="2100240"/>
              <a:ext cx="5663160" cy="12668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1C544254-0270-C542-BA1D-464230094D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1240" y="2090880"/>
                <a:ext cx="5681880" cy="12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780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9E4C6-FB2D-6945-A838-B2D3BE8A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7B8351BD-9A92-E142-899C-CBA2F3843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0" y="2362043"/>
            <a:ext cx="2234341" cy="22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3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E095D297-A2A3-8747-9D65-AEC642E09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416260"/>
            <a:ext cx="8229600" cy="257330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4E46D0-7F2B-9641-8FA3-009DBD80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, 地图&#10;&#10;描述已自动生成">
            <a:extLst>
              <a:ext uri="{FF2B5EF4-FFF2-40B4-BE49-F238E27FC236}">
                <a16:creationId xmlns:a16="http://schemas.microsoft.com/office/drawing/2014/main" id="{3651F715-E370-D747-9A6B-DB437EDA3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20" y="2975610"/>
            <a:ext cx="3810000" cy="381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CF17350-BB1B-CC48-BA02-2C06742DA434}"/>
                  </a:ext>
                </a:extLst>
              </p14:cNvPr>
              <p14:cNvContentPartPr/>
              <p14:nvPr/>
            </p14:nvContentPartPr>
            <p14:xfrm>
              <a:off x="495360" y="774720"/>
              <a:ext cx="6269040" cy="23493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CF17350-BB1B-CC48-BA02-2C06742DA4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000" y="765360"/>
                <a:ext cx="6287760" cy="23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011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4E46D0-7F2B-9641-8FA3-009DBD80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, 地图&#10;&#10;描述已自动生成">
            <a:extLst>
              <a:ext uri="{FF2B5EF4-FFF2-40B4-BE49-F238E27FC236}">
                <a16:creationId xmlns:a16="http://schemas.microsoft.com/office/drawing/2014/main" id="{3651F715-E370-D747-9A6B-DB437EDA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16" y="2231136"/>
            <a:ext cx="2274570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3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B77081B7-A60B-9C4B-8D14-67D2BA0E5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77452"/>
            <a:ext cx="8229600" cy="2897218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25AE82-17E6-8B46-A880-DF14BEBF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15C3AA78-EBCF-FE45-9919-E48957BE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0" y="3017838"/>
            <a:ext cx="3810000" cy="3810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49899996-2AC4-1D44-93EE-D9E643E464C9}"/>
                  </a:ext>
                </a:extLst>
              </p14:cNvPr>
              <p14:cNvContentPartPr/>
              <p14:nvPr/>
            </p14:nvContentPartPr>
            <p14:xfrm>
              <a:off x="518400" y="1936440"/>
              <a:ext cx="4711320" cy="14335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49899996-2AC4-1D44-93EE-D9E643E464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040" y="1927080"/>
                <a:ext cx="4730040" cy="14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835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25AE82-17E6-8B46-A880-DF14BEBF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8" name="图片 7" descr="图片包含 游戏机&#10;&#10;描述已自动生成">
            <a:extLst>
              <a:ext uri="{FF2B5EF4-FFF2-40B4-BE49-F238E27FC236}">
                <a16:creationId xmlns:a16="http://schemas.microsoft.com/office/drawing/2014/main" id="{15C3AA78-EBCF-FE45-9919-E48957BE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53" y="2191353"/>
            <a:ext cx="2475294" cy="24752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FFC129CB-88F0-F647-B2D5-1D2B74A378E0}"/>
                  </a:ext>
                </a:extLst>
              </p14:cNvPr>
              <p14:cNvContentPartPr/>
              <p14:nvPr/>
            </p14:nvContentPartPr>
            <p14:xfrm>
              <a:off x="6219000" y="3536640"/>
              <a:ext cx="360" cy="3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FFC129CB-88F0-F647-B2D5-1D2B74A378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9640" y="3527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31271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C51959-2C1D-654C-A827-4DA7E85D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pic>
        <p:nvPicPr>
          <p:cNvPr id="1026" name="Picture 2" descr="Keep Up the Great Work Waterless Tattoo- Just Peel &amp; Stick!">
            <a:extLst>
              <a:ext uri="{FF2B5EF4-FFF2-40B4-BE49-F238E27FC236}">
                <a16:creationId xmlns:a16="http://schemas.microsoft.com/office/drawing/2014/main" id="{9FBB98C1-F666-6B43-87A9-3B12A6D4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99907"/>
            <a:ext cx="52324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266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Kāichē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búyào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dǎ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diànhuà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车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  不 要   打  电话 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Don’t talk on the phone when you’re driving		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Lǎobǎn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gōngzuò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de </a:t>
            </a:r>
            <a:r>
              <a:rPr lang="en-US" altLang="zh-CN" sz="28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xǐhuan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hē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kāfēi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板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工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作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喜欢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喝 咖啡。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the boss works, he likes to drink coffee.</a:t>
            </a:r>
          </a:p>
          <a:p>
            <a:pPr marL="0" indent="0">
              <a:buNone/>
            </a:pPr>
            <a:endParaRPr lang="en-US" altLang="zh-CN" sz="2800" dirty="0"/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</a:pP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(Subj.) + Verb / Adj. + de </a:t>
            </a:r>
            <a:r>
              <a:rPr lang="en-US" altLang="zh-CN" sz="2800" dirty="0" err="1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shíhòu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的 时候</a:t>
            </a: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3496035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shēngqì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qǐng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生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气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时候，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请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你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不要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笑。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Please don't laugh when I'm angry.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Kāihuì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bùyào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liáotiān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开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会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天。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Don't chat when you are in a meeting.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0">
              <a:spcBef>
                <a:spcPct val="20000"/>
              </a:spcBef>
            </a:pP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(Subj.) + Verb / Adj. + de </a:t>
            </a:r>
            <a:r>
              <a:rPr lang="en-US" altLang="zh-CN" sz="2800" dirty="0" err="1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shíhòu</a:t>
            </a:r>
            <a:r>
              <a:rPr lang="zh-CN" altLang="en-US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的 时候</a:t>
            </a:r>
            <a:r>
              <a:rPr lang="en-US" altLang="zh-CN" sz="2800" dirty="0">
                <a:ln>
                  <a:solidFill>
                    <a:sysClr val="windowText" lastClr="000000"/>
                  </a:solidFill>
                </a:ln>
                <a:latin typeface="+mn-lt"/>
                <a:ea typeface="+mn-ea"/>
                <a:sym typeface="Arial" pitchFamily="34" charset="0"/>
              </a:rPr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781019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dàxué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b="1" dirty="0">
                <a:latin typeface="Kaiti SC" panose="02010600040101010101" pitchFamily="2" charset="-122"/>
                <a:ea typeface="Kaiti SC" panose="02010600040101010101" pitchFamily="2" charset="-122"/>
              </a:rPr>
              <a:t>de </a:t>
            </a:r>
            <a:r>
              <a:rPr lang="en-US" altLang="zh-CN" sz="2800" b="1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hěn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duō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péngyou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上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大学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b="1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b="1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b="1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b="1" dirty="0">
                <a:latin typeface="Kaiti SC" panose="02010600040101010101" pitchFamily="2" charset="-122"/>
                <a:ea typeface="Kaiti SC" panose="02010600040101010101" pitchFamily="2" charset="-122"/>
              </a:rPr>
              <a:t>,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有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很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多 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朋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友。 </a:t>
            </a:r>
            <a:endParaRPr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I was in college, I had a lot of friends.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xiǎng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nǐ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你 不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在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会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想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你。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/>
              <a:t>    When you are not here, I'll miss you.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E32D83-AA61-244E-81E5-88E234315263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 Word + de </a:t>
            </a:r>
            <a:r>
              <a:rPr lang="en-US" altLang="zh-CN" sz="2800" dirty="0" err="1"/>
              <a:t>shíhòu</a:t>
            </a:r>
            <a:r>
              <a:rPr lang="zh-CN" altLang="en-US" sz="2800" dirty="0"/>
              <a:t>的 时候</a:t>
            </a:r>
            <a:r>
              <a:rPr lang="en-US" altLang="zh-CN" sz="2800" dirty="0"/>
              <a:t>, ....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4911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927BD-2B27-2F4C-96EB-F9989236BC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124A-CAED-534D-BF26-401A799B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2478025"/>
            <a:ext cx="8345424" cy="3666744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zài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jiā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shíhou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wǒ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zìjǐ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zuòfàn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不 在 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家 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候，我自己做饭。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When mom is not home, I cook for myself.</a:t>
            </a:r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jīntiān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zǎoshàng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bādiǎn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de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shíhòu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xiàyǔ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今天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早上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八点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的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时候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下雨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It</a:t>
            </a:r>
            <a:r>
              <a:rPr lang="zh-CN" altLang="en-US" sz="2800" dirty="0"/>
              <a:t> </a:t>
            </a:r>
            <a:r>
              <a:rPr lang="en-US" altLang="zh-CN" sz="2800" dirty="0"/>
              <a:t>rained</a:t>
            </a:r>
            <a:r>
              <a:rPr lang="zh-CN" altLang="en-US" sz="2800" dirty="0"/>
              <a:t> </a:t>
            </a:r>
            <a:r>
              <a:rPr lang="en-US" altLang="zh-CN" sz="2800" dirty="0"/>
              <a:t>this morning at 8:00.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9FF859-2A79-2447-AA88-169B5DD48486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Time Word + de </a:t>
            </a:r>
            <a:r>
              <a:rPr lang="en-US" altLang="zh-CN" sz="2800" dirty="0" err="1"/>
              <a:t>shíhòu</a:t>
            </a:r>
            <a:r>
              <a:rPr lang="zh-CN" altLang="en-US" sz="2800" dirty="0"/>
              <a:t>的 时候</a:t>
            </a:r>
            <a:r>
              <a:rPr lang="en-US" altLang="zh-CN" sz="2800" dirty="0"/>
              <a:t>, ....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0653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7A218-D835-5549-B41C-26D22AB5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53" y="2434129"/>
            <a:ext cx="6507126" cy="3705447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Tāmen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zǒu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他们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已经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走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They've already left.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Māma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huílái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妈妈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已经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回来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Mom has already come back.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A0EF4-B412-1047-8344-C4CD9E4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866688B-B905-3B48-AD0B-F6BE35DD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4683B4-D295-B24E-BC64-0D7404AB24F5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已经</a:t>
            </a:r>
            <a:r>
              <a:rPr lang="en-US" altLang="zh-CN" sz="2800" dirty="0" err="1">
                <a:highlight>
                  <a:srgbClr val="FFFF00"/>
                </a:highlight>
              </a:rPr>
              <a:t>yǐjīng</a:t>
            </a:r>
            <a:r>
              <a:rPr lang="zh-CN" altLang="en-US" sz="2800" dirty="0"/>
              <a:t> </a:t>
            </a:r>
            <a:r>
              <a:rPr lang="en-US" altLang="zh-CN" sz="2800" dirty="0"/>
              <a:t>+ [Verb Phrase] + </a:t>
            </a:r>
            <a:r>
              <a:rPr lang="zh-CN" altLang="en-US" sz="2800" dirty="0"/>
              <a:t>了</a:t>
            </a:r>
            <a:r>
              <a:rPr lang="en-US" altLang="zh-CN" sz="2800" dirty="0">
                <a:highlight>
                  <a:srgbClr val="FFFF00"/>
                </a:highlight>
              </a:rPr>
              <a:t>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8221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7A218-D835-5549-B41C-26D22AB50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0" y="2450809"/>
            <a:ext cx="6996223" cy="3886199"/>
          </a:xfrm>
        </p:spPr>
        <p:txBody>
          <a:bodyPr/>
          <a:lstStyle/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Hé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lǎoshī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huíjiā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le.</a:t>
            </a:r>
            <a:endParaRPr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何老师已经回家了。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Miss He has already gone home.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Bǎobao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yǐjīng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huì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shuōhuà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le.</a:t>
            </a:r>
          </a:p>
          <a:p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宝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宝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 已经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会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说话 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    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altLang="zh-CN" sz="2800" dirty="0"/>
              <a:t>The baby can already speak.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1A0EF4-B412-1047-8344-C4CD9E46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866688B-B905-3B48-AD0B-F6BE35DD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zh-CN" dirty="0"/>
              <a:t>Examples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962C5F-8F61-8F47-BD42-87A4538CC2E3}"/>
              </a:ext>
            </a:extLst>
          </p:cNvPr>
          <p:cNvSpPr txBox="1"/>
          <p:nvPr/>
        </p:nvSpPr>
        <p:spPr>
          <a:xfrm>
            <a:off x="932688" y="1698931"/>
            <a:ext cx="73944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已经</a:t>
            </a:r>
            <a:r>
              <a:rPr lang="en-US" altLang="zh-CN" sz="2800" dirty="0" err="1">
                <a:highlight>
                  <a:srgbClr val="FFFF00"/>
                </a:highlight>
              </a:rPr>
              <a:t>yǐjīng</a:t>
            </a:r>
            <a:r>
              <a:rPr lang="zh-CN" altLang="en-US" sz="2800" dirty="0"/>
              <a:t> </a:t>
            </a:r>
            <a:r>
              <a:rPr lang="en-US" altLang="zh-CN" sz="2800" dirty="0"/>
              <a:t>+ [Verb Phrase] + </a:t>
            </a:r>
            <a:r>
              <a:rPr lang="zh-CN" altLang="en-US" sz="2800" dirty="0"/>
              <a:t>了</a:t>
            </a:r>
            <a:r>
              <a:rPr lang="en-US" altLang="zh-CN" sz="2800" dirty="0">
                <a:highlight>
                  <a:srgbClr val="FFFF00"/>
                </a:highlight>
              </a:rPr>
              <a:t>le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21379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C9767-AD89-9843-9325-B51C3A1B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8667B67F-246C-6742-835B-40CD2F3E5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33" y="1600200"/>
            <a:ext cx="6381933" cy="452596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6FD2F-5FC9-AD48-8B07-C2D61F0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</p:spTree>
    <p:extLst>
      <p:ext uri="{BB962C8B-B14F-4D97-AF65-F5344CB8AC3E}">
        <p14:creationId xmlns:p14="http://schemas.microsoft.com/office/powerpoint/2010/main" val="147134011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0AA48-82C8-3344-BEB4-A648F30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386E7259-4AFA-DF47-8F81-C9E16C607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44669"/>
            <a:ext cx="6172200" cy="43688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0D05C-8BDC-BC4B-B41E-BD7367AF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8B42D-FD65-47DF-A797-2476F83A2F98}" type="datetime1">
              <a:rPr lang="zh-CN" altLang="en-US" smtClean="0"/>
              <a:pPr>
                <a:defRPr/>
              </a:pPr>
              <a:t>2020/9/2</a:t>
            </a:fld>
            <a:endParaRPr lang="en-US" altLang="zh-CN" sz="1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70834226-B42B-744F-BD73-829BC05959D8}"/>
                  </a:ext>
                </a:extLst>
              </p14:cNvPr>
              <p14:cNvContentPartPr/>
              <p14:nvPr/>
            </p14:nvContentPartPr>
            <p14:xfrm>
              <a:off x="4462560" y="2550600"/>
              <a:ext cx="2400840" cy="23022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70834226-B42B-744F-BD73-829BC05959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3200" y="2541240"/>
                <a:ext cx="241956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9978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A000120150209A07PWBG">
  <a:themeElements>
    <a:clrScheme name="">
      <a:dk1>
        <a:srgbClr val="777777"/>
      </a:dk1>
      <a:lt1>
        <a:srgbClr val="FFFFFF"/>
      </a:lt1>
      <a:dk2>
        <a:srgbClr val="777777"/>
      </a:dk2>
      <a:lt2>
        <a:srgbClr val="FFFFFF"/>
      </a:lt2>
      <a:accent1>
        <a:srgbClr val="379DBC"/>
      </a:accent1>
      <a:accent2>
        <a:srgbClr val="6D98BF"/>
      </a:accent2>
      <a:accent3>
        <a:srgbClr val="FFFFFF"/>
      </a:accent3>
      <a:accent4>
        <a:srgbClr val="656565"/>
      </a:accent4>
      <a:accent5>
        <a:srgbClr val="AECCDA"/>
      </a:accent5>
      <a:accent6>
        <a:srgbClr val="6289AD"/>
      </a:accent6>
      <a:hlink>
        <a:srgbClr val="00B0F0"/>
      </a:hlink>
      <a:folHlink>
        <a:srgbClr val="AFB2B4"/>
      </a:folHlink>
    </a:clrScheme>
    <a:fontScheme name="1_A000120150209A07PWBG">
      <a:majorFont>
        <a:latin typeface="Times New Roman"/>
        <a:ea typeface="华文中宋"/>
        <a:cs typeface=""/>
      </a:majorFont>
      <a:minorFont>
        <a:latin typeface="Times New Roman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425</Words>
  <Application>Microsoft Macintosh PowerPoint</Application>
  <PresentationFormat>全屏显示(4:3)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Times New Roman</vt:lpstr>
      <vt:lpstr>Calibri</vt:lpstr>
      <vt:lpstr>Wingdings 2</vt:lpstr>
      <vt:lpstr>宋体</vt:lpstr>
      <vt:lpstr>Arial</vt:lpstr>
      <vt:lpstr>微软雅黑</vt:lpstr>
      <vt:lpstr>Kaiti SC</vt:lpstr>
      <vt:lpstr>Calibri Light</vt:lpstr>
      <vt:lpstr>默认设计模板</vt:lpstr>
      <vt:lpstr>1_A000120150209A07PWBG</vt:lpstr>
      <vt:lpstr>自定义设计方案</vt:lpstr>
      <vt:lpstr>第 4 课</vt:lpstr>
      <vt:lpstr>Examples</vt:lpstr>
      <vt:lpstr>Examples</vt:lpstr>
      <vt:lpstr>Examples</vt:lpstr>
      <vt:lpstr>Examples</vt:lpstr>
      <vt:lpstr>Examples</vt:lpstr>
      <vt:lpstr>Examples</vt:lpstr>
      <vt:lpstr>PowerPoint 演示文稿</vt:lpstr>
      <vt:lpstr>PowerPoint 演示文稿</vt:lpstr>
      <vt:lpstr>PowerPoint 演示文稿</vt:lpstr>
      <vt:lpstr>PowerPoint 演示文稿</vt:lpstr>
      <vt:lpstr>Chinese Characters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4 课</dc:title>
  <dc:creator>Huimin HE</dc:creator>
  <cp:lastModifiedBy>Huimin HE</cp:lastModifiedBy>
  <cp:revision>9</cp:revision>
  <dcterms:created xsi:type="dcterms:W3CDTF">2020-08-25T08:53:04Z</dcterms:created>
  <dcterms:modified xsi:type="dcterms:W3CDTF">2020-09-02T08:13:00Z</dcterms:modified>
</cp:coreProperties>
</file>