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6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2020/9/3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9916E-CA51-4111-8860-1EA081A24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54BED-5DF8-4BDC-876B-C108909F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AU" dirty="0"/>
              <a:t>Review</a:t>
            </a:r>
            <a:r>
              <a:rPr lang="zh-CN" altLang="en-US" dirty="0"/>
              <a:t> </a:t>
            </a:r>
            <a:r>
              <a:rPr lang="en-AU" altLang="zh-CN" dirty="0"/>
              <a:t>the</a:t>
            </a:r>
            <a:r>
              <a:rPr lang="zh-CN" altLang="en-US" dirty="0"/>
              <a:t> </a:t>
            </a:r>
            <a:r>
              <a:rPr lang="en-AU" altLang="zh-CN" dirty="0"/>
              <a:t>dialogue</a:t>
            </a:r>
            <a:r>
              <a:rPr lang="zh-CN" altLang="en-US" dirty="0"/>
              <a:t> </a:t>
            </a:r>
            <a:r>
              <a:rPr lang="en-AU" altLang="zh-CN" dirty="0"/>
              <a:t>by</a:t>
            </a:r>
            <a:r>
              <a:rPr lang="zh-CN" altLang="en-US" dirty="0"/>
              <a:t> </a:t>
            </a:r>
            <a:r>
              <a:rPr lang="en-AU" altLang="zh-CN" dirty="0"/>
              <a:t>listening to it.</a:t>
            </a:r>
          </a:p>
          <a:p>
            <a:r>
              <a:rPr lang="en-AU" dirty="0"/>
              <a:t>Make a dialogue by following the example in this </a:t>
            </a:r>
            <a:r>
              <a:rPr lang="en-AU"/>
              <a:t>PPt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86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76225" y="1945005"/>
            <a:ext cx="10345420" cy="435165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男的（周明）让女的（周太太）买这条裤子了吗？为什么？</a:t>
            </a:r>
          </a:p>
          <a:p>
            <a:pPr marL="0" indent="0">
              <a:buNone/>
            </a:pP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没让，已经有两条了。已经够了。</a:t>
            </a:r>
          </a:p>
          <a:p>
            <a:pPr marL="0" indent="0">
              <a:buNone/>
            </a:pP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周太太还要买什么？</a:t>
            </a:r>
          </a:p>
          <a:p>
            <a:pPr marL="0" indent="0">
              <a:buNone/>
            </a:pP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衬衫</a:t>
            </a:r>
          </a:p>
          <a:p>
            <a:pPr marL="0" indent="0">
              <a:buNone/>
            </a:pP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衬衫多少钱？</a:t>
            </a:r>
          </a:p>
          <a:p>
            <a:pPr marL="0" indent="0">
              <a:buNone/>
            </a:pP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320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60425" y="807720"/>
            <a:ext cx="3764915" cy="1137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070C0"/>
                </a:solidFill>
                <a:latin typeface="Comic Sans MS" panose="030F0702030302020204" charset="0"/>
                <a:ea typeface="楷体" panose="02010609060101010101" charset="-122"/>
                <a:cs typeface="Comic Sans MS" panose="030F0702030302020204" charset="0"/>
                <a:sym typeface="+mn-ea"/>
              </a:rPr>
              <a:t>huídá wèn tí</a:t>
            </a:r>
          </a:p>
          <a:p>
            <a:r>
              <a:rPr lang="zh-CN" altLang="en-US" sz="40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回答问题  </a:t>
            </a:r>
          </a:p>
        </p:txBody>
      </p:sp>
      <p:pic>
        <p:nvPicPr>
          <p:cNvPr id="2" name="Lesson 3 Text 2 In a mall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251065" y="269875"/>
            <a:ext cx="1165225" cy="962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3249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esson 3 Text 2 In a mall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594215" y="306070"/>
            <a:ext cx="1165225" cy="962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3249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8615" y="256540"/>
            <a:ext cx="11304905" cy="6601460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：你觉得</a:t>
            </a:r>
            <a:r>
              <a:rPr lang="zh-CN" altLang="en-US" sz="3600" b="1" u="sng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这条裤子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怎么样？（这双靴子（xuē zǐ））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你喜欢吃宫保鸡丁还是北京烤鸭？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600"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B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：我记得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我觉得（不好看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太贵了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太丑了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太大了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太小了）我不喜欢北京烤鸭。这个菜很难吃。</a:t>
            </a:r>
            <a:endParaRPr lang="en-US" altLang="zh-CN" sz="3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：那我们再看看别的。那你喜欢别的菜吗？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600"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B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：这个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件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条</a:t>
            </a:r>
            <a:r>
              <a:rPr lang="zh-CN" altLang="en-US" sz="3600" b="1" u="sng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衬衫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怎么样？我不能吃辣。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：还不错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很好看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非常好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多少钱？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600"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B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：这上面写着</a:t>
            </a:r>
            <a:r>
              <a:rPr lang="en-US" altLang="zh-CN" sz="3600" b="1" u="sng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320</a:t>
            </a:r>
            <a:r>
              <a:rPr lang="zh-CN" altLang="en-US" sz="3600" b="1" u="sng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元。</a:t>
            </a:r>
            <a:endParaRPr lang="en-US" altLang="zh-CN" sz="3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：很便宜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太贵了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有点贵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/......</a:t>
            </a:r>
            <a:endParaRPr lang="zh-CN" altLang="en-US" sz="3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endParaRPr lang="zh-CN" altLang="en-US" sz="3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267</Words>
  <Application>Microsoft Office PowerPoint</Application>
  <PresentationFormat>Widescreen</PresentationFormat>
  <Paragraphs>18</Paragraphs>
  <Slides>4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微软雅黑</vt:lpstr>
      <vt:lpstr>宋体</vt:lpstr>
      <vt:lpstr>楷体</vt:lpstr>
      <vt:lpstr>Arial</vt:lpstr>
      <vt:lpstr>Calibri</vt:lpstr>
      <vt:lpstr>Comic Sans MS</vt:lpstr>
      <vt:lpstr>Office 主题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xu.jade</cp:lastModifiedBy>
  <cp:revision>19</cp:revision>
  <dcterms:created xsi:type="dcterms:W3CDTF">2020-08-18T09:08:00Z</dcterms:created>
  <dcterms:modified xsi:type="dcterms:W3CDTF">2020-09-03T07:10:20Z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