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9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351" r:id="rId2"/>
    <p:sldId id="357" r:id="rId3"/>
    <p:sldId id="358" r:id="rId4"/>
    <p:sldId id="359" r:id="rId5"/>
    <p:sldId id="360" r:id="rId6"/>
    <p:sldId id="361" r:id="rId7"/>
    <p:sldId id="365" r:id="rId8"/>
    <p:sldId id="362" r:id="rId9"/>
    <p:sldId id="364" r:id="rId10"/>
    <p:sldId id="366" r:id="rId11"/>
    <p:sldId id="3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00CC"/>
    <a:srgbClr val="CCCC00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8" d="100"/>
          <a:sy n="98" d="100"/>
        </p:scale>
        <p:origin x="-19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CB408-5F6D-458A-A065-3CFFB9238C7A}" type="datetimeFigureOut">
              <a:rPr lang="en-US" smtClean="0"/>
              <a:pPr/>
              <a:t>22/08/18</a:t>
            </a:fld>
            <a:endParaRPr lang="en-AU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AU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97A164-B274-40B1-90C4-441CB83728BC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0632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altLang="zh-CN" smtClean="0"/>
              <a:t>Click to edit Master subtitle style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EA245-1D75-409F-B2F0-F5449801082B}" type="datetimeFigureOut">
              <a:rPr lang="en-US" smtClean="0"/>
              <a:pPr/>
              <a:t>22/08/18</a:t>
            </a:fld>
            <a:endParaRPr lang="en-AU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08DD8-3E37-49D7-A842-ECEF074ED475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81293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EA245-1D75-409F-B2F0-F5449801082B}" type="datetimeFigureOut">
              <a:rPr lang="en-US" smtClean="0"/>
              <a:pPr/>
              <a:t>22/08/18</a:t>
            </a:fld>
            <a:endParaRPr lang="en-AU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08DD8-3E37-49D7-A842-ECEF074ED475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EA245-1D75-409F-B2F0-F5449801082B}" type="datetimeFigureOut">
              <a:rPr lang="en-US" smtClean="0"/>
              <a:pPr/>
              <a:t>22/08/18</a:t>
            </a:fld>
            <a:endParaRPr lang="en-AU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08DD8-3E37-49D7-A842-ECEF074ED475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8352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EA245-1D75-409F-B2F0-F5449801082B}" type="datetimeFigureOut">
              <a:rPr lang="en-US" smtClean="0"/>
              <a:pPr/>
              <a:t>22/08/18</a:t>
            </a:fld>
            <a:endParaRPr lang="en-AU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08DD8-3E37-49D7-A842-ECEF074ED475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5057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EA245-1D75-409F-B2F0-F5449801082B}" type="datetimeFigureOut">
              <a:rPr lang="en-US" smtClean="0"/>
              <a:pPr/>
              <a:t>22/08/18</a:t>
            </a:fld>
            <a:endParaRPr lang="en-AU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08DD8-3E37-49D7-A842-ECEF074ED475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2138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EA245-1D75-409F-B2F0-F5449801082B}" type="datetimeFigureOut">
              <a:rPr lang="en-US" smtClean="0"/>
              <a:pPr/>
              <a:t>22/08/18</a:t>
            </a:fld>
            <a:endParaRPr lang="en-AU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08DD8-3E37-49D7-A842-ECEF074ED475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2467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EA245-1D75-409F-B2F0-F5449801082B}" type="datetimeFigureOut">
              <a:rPr lang="en-US" smtClean="0"/>
              <a:pPr/>
              <a:t>22/08/18</a:t>
            </a:fld>
            <a:endParaRPr lang="en-AU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08DD8-3E37-49D7-A842-ECEF074ED475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8587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EA245-1D75-409F-B2F0-F5449801082B}" type="datetimeFigureOut">
              <a:rPr lang="en-US" smtClean="0"/>
              <a:pPr/>
              <a:t>22/08/18</a:t>
            </a:fld>
            <a:endParaRPr lang="en-AU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08DD8-3E37-49D7-A842-ECEF074ED475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1428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EA245-1D75-409F-B2F0-F5449801082B}" type="datetimeFigureOut">
              <a:rPr lang="en-US" smtClean="0"/>
              <a:pPr/>
              <a:t>22/08/18</a:t>
            </a:fld>
            <a:endParaRPr lang="en-AU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08DD8-3E37-49D7-A842-ECEF074ED475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625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EA245-1D75-409F-B2F0-F5449801082B}" type="datetimeFigureOut">
              <a:rPr lang="en-US" smtClean="0"/>
              <a:pPr/>
              <a:t>22/08/18</a:t>
            </a:fld>
            <a:endParaRPr lang="en-AU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08DD8-3E37-49D7-A842-ECEF074ED47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35469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altLang="zh-CN" smtClean="0"/>
              <a:t>Click icon to add picture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EA245-1D75-409F-B2F0-F5449801082B}" type="datetimeFigureOut">
              <a:rPr lang="en-US" smtClean="0"/>
              <a:pPr/>
              <a:t>22/08/18</a:t>
            </a:fld>
            <a:endParaRPr lang="en-AU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08DD8-3E37-49D7-A842-ECEF074ED475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4966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pn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3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4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EA245-1D75-409F-B2F0-F5449801082B}" type="datetimeFigureOut">
              <a:rPr lang="en-US" smtClean="0"/>
              <a:pPr/>
              <a:t>22/08/18</a:t>
            </a:fld>
            <a:endParaRPr lang="en-AU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08DD8-3E37-49D7-A842-ECEF074ED475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8068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7.jpeg"/><Relationship Id="rId5" Type="http://schemas.openxmlformats.org/officeDocument/2006/relationships/image" Target="../media/image8.png"/><Relationship Id="rId6" Type="http://schemas.openxmlformats.org/officeDocument/2006/relationships/image" Target="../media/image9.jpg"/><Relationship Id="rId7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7.jpeg"/><Relationship Id="rId5" Type="http://schemas.openxmlformats.org/officeDocument/2006/relationships/image" Target="../media/image8.png"/><Relationship Id="rId6" Type="http://schemas.openxmlformats.org/officeDocument/2006/relationships/image" Target="../media/image9.jpg"/><Relationship Id="rId7" Type="http://schemas.openxmlformats.org/officeDocument/2006/relationships/image" Target="../media/image10.jpg"/><Relationship Id="rId8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7.jpeg"/><Relationship Id="rId5" Type="http://schemas.openxmlformats.org/officeDocument/2006/relationships/image" Target="../media/image8.png"/><Relationship Id="rId6" Type="http://schemas.openxmlformats.org/officeDocument/2006/relationships/image" Target="../media/image9.jpg"/><Relationship Id="rId7" Type="http://schemas.openxmlformats.org/officeDocument/2006/relationships/image" Target="../media/image10.jpg"/><Relationship Id="rId8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9.jpg"/><Relationship Id="rId5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9.jpg"/><Relationship Id="rId5" Type="http://schemas.openxmlformats.org/officeDocument/2006/relationships/image" Target="../media/image10.jpg"/><Relationship Id="rId6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8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13.jpeg"/><Relationship Id="rId5" Type="http://schemas.openxmlformats.org/officeDocument/2006/relationships/image" Target="../media/image12.jpg"/><Relationship Id="rId6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13.jpeg"/><Relationship Id="rId5" Type="http://schemas.openxmlformats.org/officeDocument/2006/relationships/image" Target="../media/image10.jpg"/><Relationship Id="rId6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4" Type="http://schemas.openxmlformats.org/officeDocument/2006/relationships/image" Target="../media/image5.png"/><Relationship Id="rId5" Type="http://schemas.openxmlformats.org/officeDocument/2006/relationships/image" Target="../media/image6.jpg"/><Relationship Id="rId6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13.jpeg"/><Relationship Id="rId5" Type="http://schemas.openxmlformats.org/officeDocument/2006/relationships/image" Target="../media/image5.png"/><Relationship Id="rId6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这是什</a:t>
            </a:r>
            <a:r>
              <a:rPr lang="zh-CN" altLang="en-US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么？</a:t>
            </a:r>
            <a:endParaRPr lang="en-US" dirty="0">
              <a:solidFill>
                <a:srgbClr val="0000FF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430411"/>
            <a:ext cx="1987307" cy="1435069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>
            <a:clrChange>
              <a:clrFrom>
                <a:srgbClr val="FCFEFB"/>
              </a:clrFrom>
              <a:clrTo>
                <a:srgbClr val="FCFE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430411"/>
            <a:ext cx="1728192" cy="1435069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340769"/>
            <a:ext cx="2520280" cy="1368151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2" y="3645024"/>
            <a:ext cx="3070031" cy="2061920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3" y="3645024"/>
            <a:ext cx="2016224" cy="1896244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7">
            <a:clrChange>
              <a:clrFrom>
                <a:srgbClr val="F5F1E8"/>
              </a:clrFrom>
              <a:clrTo>
                <a:srgbClr val="F5F1E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8860" y="3140968"/>
            <a:ext cx="2520280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762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3259" y="4952998"/>
            <a:ext cx="1771283" cy="1308687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>
            <a:clrChange>
              <a:clrFrom>
                <a:srgbClr val="FCFEFB"/>
              </a:clrFrom>
              <a:clrTo>
                <a:srgbClr val="FCFE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500" y="1062857"/>
            <a:ext cx="1869400" cy="1795011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010" y="2099452"/>
            <a:ext cx="2016223" cy="1008111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799" y="3138245"/>
            <a:ext cx="2046305" cy="1512168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4869160"/>
            <a:ext cx="1584177" cy="1392525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7">
            <a:clrChange>
              <a:clrFrom>
                <a:srgbClr val="F5F1E8"/>
              </a:clrFrom>
              <a:clrTo>
                <a:srgbClr val="F5F1E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789" y="3402241"/>
            <a:ext cx="2016224" cy="1248172"/>
          </a:xfrm>
          <a:prstGeom prst="rect">
            <a:avLst/>
          </a:prstGeom>
        </p:spPr>
      </p:pic>
      <p:pic>
        <p:nvPicPr>
          <p:cNvPr id="10" name="Content Placeholder 3"/>
          <p:cNvPicPr>
            <a:picLocks noChangeAspect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17" r="9380"/>
          <a:stretch/>
        </p:blipFill>
        <p:spPr>
          <a:xfrm>
            <a:off x="487559" y="1097694"/>
            <a:ext cx="3117118" cy="529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887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4865158"/>
            <a:ext cx="1771283" cy="1308687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>
            <a:clrChange>
              <a:clrFrom>
                <a:srgbClr val="FCFEFB"/>
              </a:clrFrom>
              <a:clrTo>
                <a:srgbClr val="FCFE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500" y="1062857"/>
            <a:ext cx="1869400" cy="1795011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838" y="1588744"/>
            <a:ext cx="2016223" cy="1008111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646" y="3084975"/>
            <a:ext cx="2046305" cy="1512168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4869160"/>
            <a:ext cx="1584177" cy="1392525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7">
            <a:clrChange>
              <a:clrFrom>
                <a:srgbClr val="F5F1E8"/>
              </a:clrFrom>
              <a:clrTo>
                <a:srgbClr val="F5F1E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030621"/>
            <a:ext cx="2016224" cy="1248172"/>
          </a:xfrm>
          <a:prstGeom prst="rect">
            <a:avLst/>
          </a:prstGeom>
        </p:spPr>
      </p:pic>
      <p:pic>
        <p:nvPicPr>
          <p:cNvPr id="11" name="Content Placeholder 3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440" y="1097694"/>
            <a:ext cx="2627738" cy="5092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258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124744"/>
            <a:ext cx="2621116" cy="5079683"/>
          </a:xfrm>
        </p:spPr>
      </p:pic>
      <p:pic>
        <p:nvPicPr>
          <p:cNvPr id="5" name="Content Placeholder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556792"/>
            <a:ext cx="1987307" cy="1435069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077072"/>
            <a:ext cx="1512168" cy="1558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843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5734"/>
            <a:ext cx="2638380" cy="5113142"/>
          </a:xfrm>
        </p:spPr>
      </p:pic>
      <p:pic>
        <p:nvPicPr>
          <p:cNvPr id="5" name="Content Placeholder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3" y="1772816"/>
            <a:ext cx="1987307" cy="1435069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473" y="4149080"/>
            <a:ext cx="1512168" cy="1558999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5">
            <a:clrChange>
              <a:clrFrom>
                <a:srgbClr val="F5F1E8"/>
              </a:clrFrom>
              <a:clrTo>
                <a:srgbClr val="F5F1E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8195" y="2343789"/>
            <a:ext cx="2520280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744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73" y="676979"/>
            <a:ext cx="2627738" cy="5092517"/>
          </a:xfrm>
        </p:spPr>
      </p:pic>
      <p:pic>
        <p:nvPicPr>
          <p:cNvPr id="5" name="Content Placeholder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556792"/>
            <a:ext cx="1987307" cy="1435069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473" y="4149080"/>
            <a:ext cx="1512168" cy="1558999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5">
            <a:clrChange>
              <a:clrFrom>
                <a:srgbClr val="F5F1E8"/>
              </a:clrFrom>
              <a:clrTo>
                <a:srgbClr val="F5F1E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835643"/>
            <a:ext cx="2520280" cy="1728192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729" y="2060849"/>
            <a:ext cx="2520280" cy="1368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872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16" r="11440"/>
          <a:stretch/>
        </p:blipFill>
        <p:spPr>
          <a:xfrm>
            <a:off x="611560" y="1528154"/>
            <a:ext cx="2897394" cy="5058657"/>
          </a:xfrm>
        </p:spPr>
      </p:pic>
      <p:pic>
        <p:nvPicPr>
          <p:cNvPr id="5" name="Picture 4"/>
          <p:cNvPicPr/>
          <p:nvPr/>
        </p:nvPicPr>
        <p:blipFill>
          <a:blip r:embed="rId3">
            <a:clrChange>
              <a:clrFrom>
                <a:srgbClr val="FCFEFB"/>
              </a:clrFrom>
              <a:clrTo>
                <a:srgbClr val="FCFE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910270"/>
            <a:ext cx="1728192" cy="1435069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954" y="3837971"/>
            <a:ext cx="3070031" cy="2061920"/>
          </a:xfrm>
          <a:prstGeom prst="rect">
            <a:avLst/>
          </a:prstGeom>
        </p:spPr>
      </p:pic>
      <p:pic>
        <p:nvPicPr>
          <p:cNvPr id="7" name="Content Placeholder 3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6631" y="2672736"/>
            <a:ext cx="1987307" cy="1435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370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altLang="ja-JP" dirty="0" err="1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Tā</a:t>
            </a:r>
            <a:r>
              <a:rPr lang="en-US" altLang="ja-JP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ja-JP" dirty="0" err="1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chuān</a:t>
            </a:r>
            <a:r>
              <a:rPr lang="en-US" altLang="ja-JP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ja-JP" dirty="0" err="1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kù</a:t>
            </a:r>
            <a:r>
              <a:rPr lang="ja-JP" altLang="en-US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ja-JP" dirty="0" err="1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zi</a:t>
            </a:r>
            <a:r>
              <a:rPr lang="en-US" altLang="zh-CN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dirty="0" smtClean="0">
                <a:latin typeface="KaiTi" panose="02010609060101010101" pitchFamily="49" charset="-122"/>
                <a:ea typeface="KaiTi" panose="02010609060101010101" pitchFamily="49" charset="-122"/>
              </a:rPr>
              <a:t>她    穿   裤  子</a:t>
            </a:r>
            <a:endParaRPr lang="en-US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clrChange>
              <a:clrFrom>
                <a:srgbClr val="FCFEFB"/>
              </a:clrFrom>
              <a:clrTo>
                <a:srgbClr val="FCFE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844824"/>
            <a:ext cx="1728192" cy="1435069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573016"/>
            <a:ext cx="3070031" cy="2061920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413" y="2183428"/>
            <a:ext cx="1944216" cy="1080120"/>
          </a:xfrm>
          <a:prstGeom prst="rect">
            <a:avLst/>
          </a:prstGeom>
        </p:spPr>
      </p:pic>
      <p:pic>
        <p:nvPicPr>
          <p:cNvPr id="8" name="Content Placeholder 3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16" r="11440"/>
          <a:stretch/>
        </p:blipFill>
        <p:spPr>
          <a:xfrm>
            <a:off x="611559" y="1417638"/>
            <a:ext cx="2960693" cy="5169173"/>
          </a:xfrm>
          <a:prstGeom prst="rect">
            <a:avLst/>
          </a:prstGeom>
        </p:spPr>
      </p:pic>
      <p:pic>
        <p:nvPicPr>
          <p:cNvPr id="9" name="Content Placeholder 8"/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3991" y="3736428"/>
            <a:ext cx="1927883" cy="1735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864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altLang="ja-JP" dirty="0" err="1" smtClean="0">
                <a:solidFill>
                  <a:srgbClr val="0000FF"/>
                </a:solidFill>
                <a:latin typeface="Arial" panose="020B060402020202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Tā</a:t>
            </a:r>
            <a:r>
              <a:rPr lang="en-US" altLang="ja-JP" dirty="0" smtClean="0">
                <a:solidFill>
                  <a:srgbClr val="0000FF"/>
                </a:solidFill>
                <a:latin typeface="Arial" panose="020B060402020202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ja-JP" dirty="0" err="1" smtClean="0">
                <a:solidFill>
                  <a:srgbClr val="0000FF"/>
                </a:solidFill>
                <a:latin typeface="Arial" panose="020B060402020202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chuān</a:t>
            </a:r>
            <a:r>
              <a:rPr lang="en-US" altLang="ja-JP" dirty="0" smtClean="0">
                <a:solidFill>
                  <a:srgbClr val="0000FF"/>
                </a:solidFill>
                <a:latin typeface="Arial" panose="020B060402020202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ja-JP" dirty="0" err="1" smtClean="0">
                <a:solidFill>
                  <a:srgbClr val="0000FF"/>
                </a:solidFill>
                <a:latin typeface="Arial" panose="020B060402020202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qún</a:t>
            </a:r>
            <a:r>
              <a:rPr lang="ja-JP" altLang="en-US" dirty="0" smtClean="0">
                <a:solidFill>
                  <a:srgbClr val="0000FF"/>
                </a:solidFill>
                <a:latin typeface="Arial" panose="020B060402020202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ja-JP" dirty="0" err="1" smtClean="0">
                <a:solidFill>
                  <a:srgbClr val="0000FF"/>
                </a:solidFill>
                <a:latin typeface="Arial" panose="020B060402020202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zi</a:t>
            </a:r>
            <a:r>
              <a:rPr lang="en-US" altLang="zh-CN" dirty="0" smtClean="0">
                <a:latin typeface="Arial" panose="020B060402020202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/>
            </a:r>
            <a:br>
              <a:rPr lang="en-US" altLang="zh-CN" dirty="0" smtClean="0">
                <a:latin typeface="Arial" panose="020B0604020202020204" pitchFamily="34" charset="0"/>
                <a:ea typeface="KaiTi" panose="02010609060101010101" pitchFamily="49" charset="-122"/>
                <a:cs typeface="Arial" panose="020B0604020202020204" pitchFamily="34" charset="0"/>
              </a:rPr>
            </a:br>
            <a:r>
              <a:rPr lang="zh-CN" altLang="en-US" dirty="0" smtClean="0">
                <a:latin typeface="KaiTi" panose="02010609060101010101" pitchFamily="49" charset="-122"/>
                <a:ea typeface="KaiTi" panose="02010609060101010101" pitchFamily="49" charset="-122"/>
              </a:rPr>
              <a:t>她   穿  裙 子</a:t>
            </a:r>
            <a:endParaRPr lang="en-US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8" r="9379"/>
          <a:stretch/>
        </p:blipFill>
        <p:spPr>
          <a:xfrm>
            <a:off x="539552" y="1393320"/>
            <a:ext cx="3096344" cy="5121484"/>
          </a:xfrm>
        </p:spPr>
      </p:pic>
      <p:pic>
        <p:nvPicPr>
          <p:cNvPr id="5" name="Picture 4"/>
          <p:cNvPicPr/>
          <p:nvPr/>
        </p:nvPicPr>
        <p:blipFill>
          <a:blip r:embed="rId3">
            <a:clrChange>
              <a:clrFrom>
                <a:srgbClr val="FCFEFB"/>
              </a:clrFrom>
              <a:clrTo>
                <a:srgbClr val="FCFE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215" y="1796180"/>
            <a:ext cx="1728192" cy="1435069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8271" y="3789040"/>
            <a:ext cx="1944216" cy="1080120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5">
            <a:clrChange>
              <a:clrFrom>
                <a:srgbClr val="F5F1E8"/>
              </a:clrFrom>
              <a:clrTo>
                <a:srgbClr val="F5F1E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239" y="1698262"/>
            <a:ext cx="2520280" cy="1728192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5124" y="3709913"/>
            <a:ext cx="2016224" cy="1896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660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7607" y="248683"/>
            <a:ext cx="389877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ja-JP" dirty="0" err="1" smtClean="0">
                <a:solidFill>
                  <a:srgbClr val="0000FF"/>
                </a:solidFill>
                <a:latin typeface="Arial" panose="020B060402020202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Tā</a:t>
            </a:r>
            <a:r>
              <a:rPr lang="en-US" altLang="ja-JP" dirty="0" smtClean="0">
                <a:solidFill>
                  <a:srgbClr val="0000FF"/>
                </a:solidFill>
                <a:latin typeface="Arial" panose="020B060402020202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ja-JP" dirty="0" err="1" smtClean="0">
                <a:solidFill>
                  <a:srgbClr val="0000FF"/>
                </a:solidFill>
                <a:latin typeface="Arial" panose="020B060402020202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chuān</a:t>
            </a:r>
            <a:r>
              <a:rPr lang="en-US" altLang="ja-JP" dirty="0" smtClean="0">
                <a:solidFill>
                  <a:srgbClr val="0000FF"/>
                </a:solidFill>
                <a:latin typeface="Arial" panose="020B060402020202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ja-JP" dirty="0" err="1" smtClean="0">
                <a:solidFill>
                  <a:srgbClr val="0000FF"/>
                </a:solidFill>
                <a:latin typeface="Arial" panose="020B060402020202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xié</a:t>
            </a:r>
            <a:r>
              <a:rPr lang="ja-JP" altLang="en-US" dirty="0" smtClean="0">
                <a:solidFill>
                  <a:srgbClr val="0000FF"/>
                </a:solidFill>
                <a:latin typeface="Arial" panose="020B060402020202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ja-JP" dirty="0" err="1" smtClean="0">
                <a:solidFill>
                  <a:srgbClr val="0000FF"/>
                </a:solidFill>
                <a:latin typeface="Arial" panose="020B060402020202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zi</a:t>
            </a:r>
            <a:r>
              <a:rPr lang="en-US" altLang="zh-CN" dirty="0" smtClean="0"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dirty="0" smtClean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dirty="0" smtClean="0">
                <a:latin typeface="KaiTi" panose="02010609060101010101" pitchFamily="49" charset="-122"/>
                <a:ea typeface="KaiTi" panose="02010609060101010101" pitchFamily="49" charset="-122"/>
              </a:rPr>
              <a:t>她   穿  鞋 子</a:t>
            </a:r>
            <a:endParaRPr lang="en-US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16" r="11440"/>
          <a:stretch/>
        </p:blipFill>
        <p:spPr>
          <a:xfrm>
            <a:off x="386462" y="820183"/>
            <a:ext cx="2934315" cy="5123120"/>
          </a:xfrm>
        </p:spPr>
      </p:pic>
      <p:pic>
        <p:nvPicPr>
          <p:cNvPr id="7" name="Picture 6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7333" y="3916025"/>
            <a:ext cx="1944216" cy="1080120"/>
          </a:xfrm>
          <a:prstGeom prst="rect">
            <a:avLst/>
          </a:prstGeom>
        </p:spPr>
      </p:pic>
      <p:pic>
        <p:nvPicPr>
          <p:cNvPr id="8" name="Content Placeholder 3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396" y="2160859"/>
            <a:ext cx="1987307" cy="1435069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5">
            <a:clrChange>
              <a:clrFrom>
                <a:srgbClr val="FCFEFB"/>
              </a:clrFrom>
              <a:clrTo>
                <a:srgbClr val="FCFE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3954" y="4365104"/>
            <a:ext cx="1728192" cy="1435069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6">
            <a:clrChange>
              <a:clrFrom>
                <a:srgbClr val="F5F1E8"/>
              </a:clrFrom>
              <a:clrTo>
                <a:srgbClr val="F5F1E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789758"/>
            <a:ext cx="2520280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465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17" r="9380"/>
          <a:stretch/>
        </p:blipFill>
        <p:spPr>
          <a:xfrm>
            <a:off x="478817" y="148617"/>
            <a:ext cx="3117118" cy="5295194"/>
          </a:xfrm>
        </p:spPr>
      </p:pic>
      <p:pic>
        <p:nvPicPr>
          <p:cNvPr id="5" name="Picture 4"/>
          <p:cNvPicPr/>
          <p:nvPr/>
        </p:nvPicPr>
        <p:blipFill>
          <a:blip r:embed="rId3">
            <a:clrChange>
              <a:clrFrom>
                <a:srgbClr val="FCFEFB"/>
              </a:clrFrom>
              <a:clrTo>
                <a:srgbClr val="FCFE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5125" y="1869577"/>
            <a:ext cx="1728192" cy="1435069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584" y="3895203"/>
            <a:ext cx="1944216" cy="1080120"/>
          </a:xfrm>
          <a:prstGeom prst="rect">
            <a:avLst/>
          </a:prstGeom>
        </p:spPr>
      </p:pic>
      <p:pic>
        <p:nvPicPr>
          <p:cNvPr id="8" name="Content Placeholder 3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5568" y="3691525"/>
            <a:ext cx="1987307" cy="1435069"/>
          </a:xfrm>
          <a:prstGeom prst="rect">
            <a:avLst/>
          </a:prstGeom>
        </p:spPr>
      </p:pic>
      <p:pic>
        <p:nvPicPr>
          <p:cNvPr id="9" name="Content Placeholder 8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584" y="1687034"/>
            <a:ext cx="1927883" cy="1735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07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heme1">
  <a:themeElements>
    <a:clrScheme name="龙腾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龙腾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龙腾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heme1" id="{3F0E313E-9A22-47F0-BC03-065DF313CE7D}" vid="{53D53BBD-7A2C-49B0-B53B-CDFFC3DA50C4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1410</TotalTime>
  <Words>14</Words>
  <Application>Microsoft Macintosh PowerPoint</Application>
  <PresentationFormat>全屏显示(4:3)</PresentationFormat>
  <Paragraphs>4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Theme1</vt:lpstr>
      <vt:lpstr>这是什么？</vt:lpstr>
      <vt:lpstr>PowerPoint 演示文稿</vt:lpstr>
      <vt:lpstr>PowerPoint 演示文稿</vt:lpstr>
      <vt:lpstr>PowerPoint 演示文稿</vt:lpstr>
      <vt:lpstr>PowerPoint 演示文稿</vt:lpstr>
      <vt:lpstr>Tā chuān kù zi 她    穿   裤  子</vt:lpstr>
      <vt:lpstr>Tā chuān qún zi 她   穿  裙 子</vt:lpstr>
      <vt:lpstr>Tā chuān xié zi 她   穿  鞋 子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yimin chen</dc:creator>
  <cp:lastModifiedBy>Wang Di</cp:lastModifiedBy>
  <cp:revision>247</cp:revision>
  <dcterms:created xsi:type="dcterms:W3CDTF">2016-03-04T00:41:32Z</dcterms:created>
  <dcterms:modified xsi:type="dcterms:W3CDTF">2018-08-22T05:26:34Z</dcterms:modified>
</cp:coreProperties>
</file>