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78" r:id="rId3"/>
    <p:sldId id="264" r:id="rId4"/>
    <p:sldId id="256" r:id="rId5"/>
    <p:sldId id="258" r:id="rId6"/>
    <p:sldId id="268" r:id="rId7"/>
    <p:sldId id="269" r:id="rId8"/>
    <p:sldId id="260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CB25-33A1-49D1-88BB-CE304C5B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Review the adverb </a:t>
            </a:r>
            <a:r>
              <a:rPr lang="zh-CN" altLang="en-US" dirty="0"/>
              <a:t>再</a:t>
            </a:r>
            <a:endParaRPr lang="en-AU" altLang="zh-CN" dirty="0"/>
          </a:p>
          <a:p>
            <a:r>
              <a:rPr lang="en-AU" dirty="0"/>
              <a:t>Review</a:t>
            </a:r>
            <a:r>
              <a:rPr lang="zh-CN" altLang="en-US" dirty="0"/>
              <a:t> </a:t>
            </a:r>
            <a:r>
              <a:rPr lang="en-AU" altLang="zh-CN" dirty="0"/>
              <a:t>the</a:t>
            </a:r>
            <a:r>
              <a:rPr lang="zh-CN" altLang="en-US" dirty="0"/>
              <a:t> </a:t>
            </a:r>
            <a:r>
              <a:rPr lang="en-AU" altLang="zh-CN" dirty="0"/>
              <a:t>grammar</a:t>
            </a:r>
            <a:r>
              <a:rPr lang="zh-CN" altLang="en-US" dirty="0"/>
              <a:t> </a:t>
            </a:r>
            <a:r>
              <a:rPr lang="en-AU" altLang="zh-CN" dirty="0"/>
              <a:t>“location </a:t>
            </a:r>
            <a:r>
              <a:rPr lang="en-AU" altLang="zh-CN" dirty="0" err="1"/>
              <a:t>word+V</a:t>
            </a:r>
            <a:r>
              <a:rPr lang="en-AU" altLang="zh-CN" dirty="0"/>
              <a:t> </a:t>
            </a:r>
            <a:r>
              <a:rPr lang="zh-CN" altLang="en-US" dirty="0"/>
              <a:t>着</a:t>
            </a:r>
            <a:r>
              <a:rPr lang="en-US" altLang="zh-CN" dirty="0"/>
              <a:t>+NP</a:t>
            </a:r>
            <a:r>
              <a:rPr lang="en-AU" altLang="zh-CN" dirty="0"/>
              <a:t>” by drawing a picture according to the sentence given.</a:t>
            </a:r>
          </a:p>
          <a:p>
            <a:r>
              <a:rPr lang="en-AU" dirty="0"/>
              <a:t>Review the dialogue Text 3.</a:t>
            </a:r>
          </a:p>
          <a:p>
            <a:r>
              <a:rPr lang="en-AU" dirty="0"/>
              <a:t>Review the </a:t>
            </a:r>
            <a:r>
              <a:rPr lang="en-AU" dirty="0" err="1"/>
              <a:t>the</a:t>
            </a:r>
            <a:r>
              <a:rPr lang="en-AU" dirty="0"/>
              <a:t> usage of “</a:t>
            </a:r>
            <a:r>
              <a:rPr lang="zh-CN" altLang="en-US" dirty="0"/>
              <a:t>会</a:t>
            </a:r>
            <a:r>
              <a:rPr lang="en-AU" dirty="0"/>
              <a:t>” and try to complete the exercises.</a:t>
            </a:r>
          </a:p>
          <a:p>
            <a:r>
              <a:rPr lang="en-AU" dirty="0"/>
              <a:t>Listen to the new dialogue and try to find the answers of the questions about the dialogue.</a:t>
            </a:r>
          </a:p>
          <a:p>
            <a:r>
              <a:rPr lang="en-AU" dirty="0"/>
              <a:t>Make your own dialogue by following the given pattern.</a:t>
            </a:r>
          </a:p>
        </p:txBody>
      </p:sp>
    </p:spTree>
    <p:extLst>
      <p:ext uri="{BB962C8B-B14F-4D97-AF65-F5344CB8AC3E}">
        <p14:creationId xmlns:p14="http://schemas.microsoft.com/office/powerpoint/2010/main" val="408832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808" y="76835"/>
            <a:ext cx="7406640" cy="6703695"/>
          </a:xfrm>
          <a:prstGeom prst="rect">
            <a:avLst/>
          </a:prstGeom>
        </p:spPr>
      </p:pic>
      <p:pic>
        <p:nvPicPr>
          <p:cNvPr id="2" name="Text 4 在休息室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6155" y="391795"/>
            <a:ext cx="1129665" cy="98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5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067" y="102767"/>
            <a:ext cx="11873865" cy="6316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放着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，你想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......?</a:t>
            </a:r>
          </a:p>
          <a:p>
            <a:pPr marL="0" indent="0">
              <a:buNone/>
            </a:pP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B: 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或者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都可以。你呢？（你喝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吃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要什么？）</a:t>
            </a:r>
          </a:p>
          <a:p>
            <a:pPr marL="0" indent="0">
              <a:buNone/>
            </a:pP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：我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是我的最爱。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或者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的时候，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marL="0" indent="0">
              <a:buNone/>
            </a:pP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：你喜欢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</a:p>
          <a:p>
            <a:pPr marL="0" indent="0">
              <a:buNone/>
            </a:pP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，我都喜欢。</a:t>
            </a:r>
            <a:endParaRPr lang="en-AU" altLang="zh-CN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AU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Make your own dialogue by following the pattern.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1365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/>
              <a:t>再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adv.  again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（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repetition of actions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469255"/>
          </a:xfrm>
        </p:spPr>
        <p:txBody>
          <a:bodyPr>
            <a:normAutofit fontScale="3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0000"/>
              <a:t>1.</a:t>
            </a:r>
            <a:r>
              <a:rPr lang="zh-CN" altLang="en-US" sz="10000"/>
              <a:t>我不想</a:t>
            </a:r>
            <a:r>
              <a:rPr lang="zh-CN" altLang="en-US" sz="10000">
                <a:solidFill>
                  <a:srgbClr val="FF0000"/>
                </a:solidFill>
              </a:rPr>
              <a:t>再</a:t>
            </a:r>
            <a:r>
              <a:rPr lang="zh-CN" altLang="en-US" sz="10000"/>
              <a:t>看见他。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0000"/>
              <a:t>2.</a:t>
            </a:r>
            <a:r>
              <a:rPr lang="zh-CN" altLang="en-US" sz="10000"/>
              <a:t>小李不在，你明天</a:t>
            </a:r>
            <a:r>
              <a:rPr lang="zh-CN" altLang="en-US" sz="10000">
                <a:solidFill>
                  <a:srgbClr val="FF0000"/>
                </a:solidFill>
              </a:rPr>
              <a:t>再</a:t>
            </a:r>
            <a:r>
              <a:rPr lang="zh-CN" altLang="en-US" sz="10000"/>
              <a:t>来吧。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0000"/>
              <a:t>3.</a:t>
            </a:r>
            <a:r>
              <a:rPr lang="zh-CN" altLang="en-US" sz="10000"/>
              <a:t>这本书很有意思，我想</a:t>
            </a:r>
            <a:r>
              <a:rPr lang="zh-CN" altLang="en-US" sz="10000">
                <a:solidFill>
                  <a:srgbClr val="FF0000"/>
                </a:solidFill>
              </a:rPr>
              <a:t>再</a:t>
            </a:r>
            <a:r>
              <a:rPr lang="zh-CN" altLang="en-US" sz="10000"/>
              <a:t>读一遍。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0000"/>
              <a:t>3. A</a:t>
            </a:r>
            <a:r>
              <a:rPr lang="zh-CN" altLang="en-US" sz="10000"/>
              <a:t>：我打算下午去超市。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0"/>
              <a:t>    </a:t>
            </a:r>
            <a:r>
              <a:rPr lang="en-US" altLang="zh-CN" sz="10000"/>
              <a:t>B</a:t>
            </a:r>
            <a:r>
              <a:rPr lang="zh-CN" altLang="en-US" sz="10000"/>
              <a:t>：你</a:t>
            </a:r>
            <a:r>
              <a:rPr lang="zh-CN" altLang="en-US" sz="10000">
                <a:solidFill>
                  <a:srgbClr val="FF0000"/>
                </a:solidFill>
              </a:rPr>
              <a:t>再</a:t>
            </a:r>
            <a:r>
              <a:rPr lang="zh-CN" altLang="en-US" sz="10000"/>
              <a:t>买几个西瓜。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0000"/>
              <a:t>4.</a:t>
            </a:r>
            <a:r>
              <a:rPr lang="zh-CN" altLang="en-US" sz="10000"/>
              <a:t>周太太：那我们买一个大点儿的吧。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0000"/>
              <a:t>   周     明：</a:t>
            </a:r>
            <a:r>
              <a:rPr lang="zh-CN" altLang="en-US" sz="10000">
                <a:solidFill>
                  <a:srgbClr val="FF0000"/>
                </a:solidFill>
              </a:rPr>
              <a:t>再</a:t>
            </a:r>
            <a:r>
              <a:rPr lang="zh-CN" altLang="en-US" sz="10000"/>
              <a:t>买几个苹果。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5125" y="321310"/>
            <a:ext cx="10515600" cy="5450840"/>
          </a:xfrm>
        </p:spPr>
        <p:txBody>
          <a:bodyPr>
            <a:normAutofit/>
          </a:bodyPr>
          <a:lstStyle/>
          <a:p>
            <a:r>
              <a:rPr lang="zh-CN" altLang="en-US" dirty="0"/>
              <a:t>画图游戏</a:t>
            </a:r>
            <a:r>
              <a:rPr lang="en-AU" altLang="zh-CN" dirty="0"/>
              <a:t>(Draw a picture according to the sentences given</a:t>
            </a:r>
            <a:r>
              <a:rPr lang="zh-CN" altLang="en-US" dirty="0"/>
              <a:t>）</a:t>
            </a:r>
          </a:p>
          <a:p>
            <a:endParaRPr lang="zh-CN" altLang="en-US" dirty="0"/>
          </a:p>
          <a:p>
            <a:r>
              <a:rPr lang="en-US" altLang="zh-CN" dirty="0"/>
              <a:t>Location word + V </a:t>
            </a:r>
            <a:r>
              <a:rPr lang="zh-CN" altLang="en-US" dirty="0"/>
              <a:t>着 </a:t>
            </a:r>
            <a:r>
              <a:rPr lang="en-US" altLang="zh-CN" dirty="0"/>
              <a:t>+NP</a:t>
            </a:r>
          </a:p>
          <a:p>
            <a:r>
              <a:rPr lang="zh-CN" altLang="en-US" dirty="0"/>
              <a:t>房间的左边放着一张桌子</a:t>
            </a:r>
            <a:endParaRPr lang="en-AU" altLang="zh-CN" dirty="0"/>
          </a:p>
          <a:p>
            <a:r>
              <a:rPr lang="zh-CN" altLang="en-US" dirty="0"/>
              <a:t>桌子上放着一台电脑。</a:t>
            </a:r>
            <a:endParaRPr lang="en-AU" altLang="zh-CN" dirty="0"/>
          </a:p>
          <a:p>
            <a:r>
              <a:rPr lang="zh-CN" altLang="en-US" dirty="0"/>
              <a:t>电脑的旁边放着一个面包。</a:t>
            </a:r>
            <a:endParaRPr lang="en-AU" altLang="zh-CN" dirty="0"/>
          </a:p>
          <a:p>
            <a:r>
              <a:rPr lang="zh-CN" altLang="en-US" dirty="0"/>
              <a:t>桌子下边蹲着一只猫。</a:t>
            </a:r>
            <a:endParaRPr lang="en-AU" altLang="zh-CN" dirty="0"/>
          </a:p>
          <a:p>
            <a:r>
              <a:rPr lang="zh-CN" altLang="en-US" dirty="0"/>
              <a:t>房间的右边放着一张椅子。</a:t>
            </a:r>
            <a:endParaRPr lang="en-AU" altLang="zh-CN" dirty="0"/>
          </a:p>
          <a:p>
            <a:r>
              <a:rPr lang="zh-CN" altLang="en-US" dirty="0"/>
              <a:t>椅子下站着一个小孩儿。</a:t>
            </a:r>
            <a:endParaRPr lang="en-AU" altLang="zh-CN" dirty="0"/>
          </a:p>
          <a:p>
            <a:r>
              <a:rPr lang="zh-CN" altLang="en-US" dirty="0"/>
              <a:t>房间的上边挂着一个灯。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97150" y="1951990"/>
            <a:ext cx="8506460" cy="1477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很晚回家，妈妈不高兴。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很晚回家，妈妈会不高兴。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 sz="4000" u="sng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2855" y="3156585"/>
            <a:ext cx="687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晚上不睡觉，第二天头疼。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晚上不睡觉，第二天会头疼。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22855" y="4418965"/>
            <a:ext cx="521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天气不冷，不生病。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天气不冷，不会生病。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8018" y="426402"/>
            <a:ext cx="89776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我喜欢吃甜东西，一直吃，可以吗？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一直吃甜食（就）会变胖。</a:t>
            </a:r>
          </a:p>
          <a:p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朋友的生日，你打算送什么？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我会送给他一本书。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我会送给他水果、饺子、面包、西瓜</a:t>
            </a:r>
          </a:p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做什么对身体好？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喝水会对身体好。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做运动（当然）会对身体好。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喝鸡汤会对身体好。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250" y="1253490"/>
            <a:ext cx="10515600" cy="4351338"/>
          </a:xfrm>
        </p:spPr>
        <p:txBody>
          <a:bodyPr/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快起床吧，你（ 会变成懒虫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会迟到）。</a:t>
            </a:r>
          </a:p>
          <a:p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你怎么又没吃早饭？（会对身体不好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会胃疼）。</a:t>
            </a:r>
          </a:p>
          <a:p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医生告诉我，不运动，（会死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会变胖）。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94610" y="986294"/>
            <a:ext cx="7563803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桌子上有什么？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桌子上放着很多饮料。</a:t>
            </a:r>
          </a:p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他们要喝什么？</a:t>
            </a:r>
            <a:endParaRPr lang="en-AU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男的喝茶或者咖啡都可以。</a:t>
            </a:r>
          </a:p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女的（小丽）喝什么？ 为什么？</a:t>
            </a:r>
          </a:p>
          <a:p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小丽喜欢喝什么茶？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66850" y="328613"/>
            <a:ext cx="4136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回答问题</a:t>
            </a:r>
          </a:p>
        </p:txBody>
      </p:sp>
      <p:sp>
        <p:nvSpPr>
          <p:cNvPr id="9" name="矩形 8"/>
          <p:cNvSpPr/>
          <p:nvPr/>
        </p:nvSpPr>
        <p:spPr>
          <a:xfrm>
            <a:off x="10371455" y="6194425"/>
            <a:ext cx="1492250" cy="424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672</Words>
  <Application>Microsoft Office PowerPoint</Application>
  <PresentationFormat>Widescreen</PresentationFormat>
  <Paragraphs>63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微软雅黑</vt:lpstr>
      <vt:lpstr>楷体</vt:lpstr>
      <vt:lpstr>Arial</vt:lpstr>
      <vt:lpstr>Calibri</vt:lpstr>
      <vt:lpstr>Comic Sans MS</vt:lpstr>
      <vt:lpstr>Office 主题</vt:lpstr>
      <vt:lpstr>PowerPoint Presentation</vt:lpstr>
      <vt:lpstr>再 adv.  again（repetition of actions）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再 adv.  again（repetition of actions）</dc:title>
  <dc:creator>admin</dc:creator>
  <cp:lastModifiedBy>xu.jade</cp:lastModifiedBy>
  <cp:revision>55</cp:revision>
  <dcterms:created xsi:type="dcterms:W3CDTF">2020-08-31T01:55:00Z</dcterms:created>
  <dcterms:modified xsi:type="dcterms:W3CDTF">2020-09-16T09:38:31Z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