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  <p:sldMasterId id="2147483780" r:id="rId2"/>
    <p:sldMasterId id="2147483792" r:id="rId3"/>
    <p:sldMasterId id="2147483804" r:id="rId4"/>
  </p:sldMasterIdLst>
  <p:sldIdLst>
    <p:sldId id="328" r:id="rId5"/>
    <p:sldId id="324" r:id="rId6"/>
    <p:sldId id="296" r:id="rId7"/>
    <p:sldId id="325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26" r:id="rId17"/>
    <p:sldId id="290" r:id="rId18"/>
    <p:sldId id="327" r:id="rId19"/>
    <p:sldId id="280" r:id="rId20"/>
    <p:sldId id="318" r:id="rId21"/>
    <p:sldId id="319" r:id="rId22"/>
    <p:sldId id="321" r:id="rId23"/>
    <p:sldId id="256" r:id="rId24"/>
    <p:sldId id="257" r:id="rId25"/>
    <p:sldId id="258" r:id="rId26"/>
    <p:sldId id="259" r:id="rId27"/>
    <p:sldId id="260" r:id="rId28"/>
    <p:sldId id="323" r:id="rId29"/>
    <p:sldId id="309" r:id="rId30"/>
    <p:sldId id="32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o.yu" initials="z" lastIdx="1" clrIdx="0">
    <p:extLst>
      <p:ext uri="{19B8F6BF-5375-455C-9EA6-DF929625EA0E}">
        <p15:presenceInfo xmlns:p15="http://schemas.microsoft.com/office/powerpoint/2012/main" userId="S-1-5-21-92820539-230057867-482620785-1084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CAB"/>
    <a:srgbClr val="DF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2699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67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10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47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0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35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00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2020/11/17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8699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814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9474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433480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8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26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4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95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46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68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3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5082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9360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9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87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026A2-6600-44B8-8168-1053FD5A4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305B95-F97B-4C25-9F5D-A8A3BB7DB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FC022D-2805-4653-B821-17B56060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67701-8234-4BE4-A4A9-C931F51C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92B0F5-083A-4AB7-96CF-CD194176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250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3D74E1-C955-4FF1-B70D-C2512262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BE0E79-8848-4E75-8F84-C367D616B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77BA6D-37E2-4386-B867-EF54D05F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95C93A-A3B7-434B-926D-45E80A59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FCA647-0751-46C2-A9CE-9C82719E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626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1BE6E8-A46A-46F2-B0B3-4D244235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2D53CD-46A9-42D9-B39D-EF96B19D7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FE4EFF-C9BB-4AF1-A9D6-FB97BFDA4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5AA275-C7FD-4982-8007-DBD9FEB3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A9033D-E7DF-474B-8EDE-43F3852D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61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DB8D3C-A50F-4C94-A443-17B33262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9CA9F2-E633-44C5-B056-C32B9B0F0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732C8E-6316-42F6-9C4B-9FCAD6D6A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1A6A51-4330-4FA0-A207-164D1333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F2CFAD-6972-4FC6-A39C-F79AE1A1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9DE5EE-E517-4A76-9002-3B0FE46C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659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E42BD9-CC21-4096-8A3F-CCBEE46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B79251-841F-4F2B-9E97-D5D299969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7BDA64-5B8C-43F4-993C-3C04129B2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FDE91A-93BE-4604-98C2-8C32B3DDC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87C9F5C-4C2B-47CC-8E12-5643D69C5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F2795F-084E-44BD-BFDD-AE2DDA89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AABC65-AFEF-4944-ADE2-062AB954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1B4900-310A-4FFA-B14C-F8FE6C8B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709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5E1E1-A2DB-48A1-A180-27509913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DB4BD2-6CA6-4B5D-AB36-60AC11FA9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56F6AE-D87E-4815-A723-3FD8F694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37D6A4-DFA9-4509-B5AB-06205173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68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7825311-4F12-4511-912D-D5CEBC56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635CF9-AA93-42A5-9D48-13012547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408674-3851-4A5B-A451-62C1AA7B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993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0DA20-F47F-47B7-885B-EE367A8F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90B3F1-857E-40D2-BD9F-33950AA75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C88334-BAC9-46CD-B807-55E3DF663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3675D1-2BE1-4FCF-B337-3F04A02B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6CE822-2642-42A5-901B-A5C6AB20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B93073-E70A-4B1C-B792-BCEA433F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169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51BE7-E413-4201-A13A-35D703B5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13C3C73-E15C-4213-BEA5-6803F085A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39DC63-6CAD-4928-9166-E44EE2FC3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BA55B9-AAB7-4958-AA56-823BABE4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7D433B-4299-49A3-8B21-0F931743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64D4AA-93C3-4438-AFCD-CB4A35EC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680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68B3CD-95FC-4745-99D3-00B3AC00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B0A2C1-F9CF-4FB8-BA10-5D07BBC64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7BE14B-6708-4AEC-AC9C-2B574F885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1868F2-4A05-4003-8B58-51BE0672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1F383E-48AC-4701-AFB0-723D9912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501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7414D3-4032-4313-8F3F-C07A7BE10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6D4CEC-5F88-41D1-8EC8-694011A1D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CD0E76-4A23-4EEC-8077-A2C71C94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29461-B465-4A19-837C-944888D1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D45525-7269-4402-9640-E277C325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44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46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41F9C1A-F3F7-435B-9A0A-9742A694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156638-1AEC-4CFF-AED6-48D7B69F8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D96425-A549-424E-89FE-8C7BA238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3EEEE-7493-4DBE-9B8B-DF398C2BFD38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0EEDC0-CC69-4212-A2A0-A329AAE32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9227B6-31E4-4D82-AE9C-0D83E205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24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B2E7F-DE1F-4561-AC92-E5294E7E5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1888176"/>
            <a:ext cx="9068586" cy="1337737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competition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C0B9E0-418C-47DE-BDE3-88526D8FA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608" y="3056225"/>
            <a:ext cx="7818784" cy="877163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>
                <a:solidFill>
                  <a:srgbClr val="FF0000"/>
                </a:solidFill>
                <a:cs typeface="Arial" panose="020B0604020202020204" pitchFamily="34" charset="0"/>
              </a:rPr>
              <a:t>                       Rule</a:t>
            </a:r>
            <a:r>
              <a:rPr lang="zh-CN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70C52EF-9DD8-4FB3-B1C9-04BF211F9B82}"/>
              </a:ext>
            </a:extLst>
          </p:cNvPr>
          <p:cNvSpPr/>
          <p:nvPr/>
        </p:nvSpPr>
        <p:spPr>
          <a:xfrm>
            <a:off x="6440554" y="2928517"/>
            <a:ext cx="3233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buClr>
                <a:srgbClr val="373545"/>
              </a:buClr>
            </a:pPr>
            <a:endParaRPr lang="en-US" altLang="zh-CN" sz="3600" spc="80" dirty="0">
              <a:solidFill>
                <a:srgbClr val="BCD0E0"/>
              </a:solidFill>
            </a:endParaRPr>
          </a:p>
          <a:p>
            <a:pPr lvl="0" algn="ctr" defTabSz="914400">
              <a:buClr>
                <a:srgbClr val="373545"/>
              </a:buClr>
            </a:pPr>
            <a:endParaRPr lang="zh-CN" altLang="en-US" sz="3600" spc="80" dirty="0">
              <a:solidFill>
                <a:srgbClr val="BCD0E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18DA22F-3CEC-4D52-991C-0C85468D50C9}"/>
              </a:ext>
            </a:extLst>
          </p:cNvPr>
          <p:cNvSpPr/>
          <p:nvPr/>
        </p:nvSpPr>
        <p:spPr>
          <a:xfrm>
            <a:off x="1561707" y="3855353"/>
            <a:ext cx="9501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Clr>
                <a:srgbClr val="373545"/>
              </a:buClr>
            </a:pPr>
            <a:r>
              <a:rPr lang="en-US" altLang="zh-CN" sz="3200" b="1" spc="80" dirty="0">
                <a:solidFill>
                  <a:srgbClr val="FFC000"/>
                </a:solidFill>
                <a:cs typeface="Arial" panose="020B0604020202020204" pitchFamily="34" charset="0"/>
              </a:rPr>
              <a:t>1. </a:t>
            </a:r>
            <a:r>
              <a:rPr lang="zh-CN" altLang="en-US" sz="3200" b="1" spc="80" dirty="0">
                <a:solidFill>
                  <a:srgbClr val="FFC000"/>
                </a:solidFill>
                <a:cs typeface="Arial" panose="020B0604020202020204" pitchFamily="34" charset="0"/>
              </a:rPr>
              <a:t>回答正确</a:t>
            </a:r>
            <a:r>
              <a:rPr lang="en-US" altLang="zh-CN" sz="3200" b="1" spc="80" dirty="0">
                <a:solidFill>
                  <a:srgbClr val="FFC000"/>
                </a:solidFill>
                <a:cs typeface="Arial" panose="020B0604020202020204" pitchFamily="34" charset="0"/>
              </a:rPr>
              <a:t>+10</a:t>
            </a:r>
            <a:r>
              <a:rPr lang="zh-CN" altLang="en-US" sz="3200" b="1" spc="80" dirty="0">
                <a:solidFill>
                  <a:srgbClr val="FFC000"/>
                </a:solidFill>
                <a:cs typeface="Arial" panose="020B0604020202020204" pitchFamily="34" charset="0"/>
              </a:rPr>
              <a:t>分</a:t>
            </a:r>
            <a:r>
              <a:rPr lang="en-US" altLang="zh-CN" sz="3200" b="1" spc="80" dirty="0">
                <a:solidFill>
                  <a:srgbClr val="FFC000"/>
                </a:solidFill>
                <a:cs typeface="Arial" panose="020B0604020202020204" pitchFamily="34" charset="0"/>
              </a:rPr>
              <a:t>,  </a:t>
            </a:r>
            <a:r>
              <a:rPr lang="zh-CN" altLang="en-US" sz="3200" b="1" spc="80" dirty="0">
                <a:solidFill>
                  <a:srgbClr val="FFC000"/>
                </a:solidFill>
                <a:cs typeface="Arial" panose="020B0604020202020204" pitchFamily="34" charset="0"/>
              </a:rPr>
              <a:t>回答错误</a:t>
            </a:r>
            <a:r>
              <a:rPr lang="en-US" altLang="zh-CN" sz="3200" b="1" spc="80" dirty="0">
                <a:solidFill>
                  <a:srgbClr val="FFC000"/>
                </a:solidFill>
                <a:cs typeface="Arial" panose="020B0604020202020204" pitchFamily="34" charset="0"/>
              </a:rPr>
              <a:t>or</a:t>
            </a:r>
            <a:r>
              <a:rPr lang="zh-CN" altLang="en-US" sz="3200" b="1" spc="80" dirty="0">
                <a:solidFill>
                  <a:srgbClr val="FFC000"/>
                </a:solidFill>
                <a:cs typeface="Arial" panose="020B0604020202020204" pitchFamily="34" charset="0"/>
              </a:rPr>
              <a:t>回答不出</a:t>
            </a:r>
            <a:r>
              <a:rPr lang="en-US" altLang="zh-CN" sz="3200" b="1" spc="80" dirty="0">
                <a:solidFill>
                  <a:srgbClr val="FFC000"/>
                </a:solidFill>
                <a:cs typeface="Arial" panose="020B0604020202020204" pitchFamily="34" charset="0"/>
              </a:rPr>
              <a:t>-10</a:t>
            </a:r>
            <a:r>
              <a:rPr lang="zh-CN" altLang="en-US" sz="3200" b="1" spc="80" dirty="0">
                <a:solidFill>
                  <a:srgbClr val="FFC000"/>
                </a:solidFill>
                <a:cs typeface="Arial" panose="020B0604020202020204" pitchFamily="34" charset="0"/>
              </a:rPr>
              <a:t>分</a:t>
            </a:r>
            <a:endParaRPr lang="en-US" altLang="zh-CN" sz="3200" b="1" spc="8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lvl="0" defTabSz="914400">
              <a:buClr>
                <a:srgbClr val="373545"/>
              </a:buClr>
            </a:pPr>
            <a:r>
              <a:rPr lang="en-US" altLang="zh-CN" sz="3200" b="1" spc="80" dirty="0">
                <a:solidFill>
                  <a:srgbClr val="FFC000"/>
                </a:solidFill>
                <a:cs typeface="Arial" panose="020B0604020202020204" pitchFamily="34" charset="0"/>
              </a:rPr>
              <a:t>2. </a:t>
            </a:r>
            <a:r>
              <a:rPr lang="zh-CN" altLang="en-US" sz="3200" b="1" spc="80" dirty="0">
                <a:solidFill>
                  <a:srgbClr val="FFC000"/>
                </a:solidFill>
                <a:cs typeface="Arial" panose="020B0604020202020204" pitchFamily="34" charset="0"/>
              </a:rPr>
              <a:t>总分最高者获胜。</a:t>
            </a:r>
          </a:p>
        </p:txBody>
      </p:sp>
    </p:spTree>
    <p:extLst>
      <p:ext uri="{BB962C8B-B14F-4D97-AF65-F5344CB8AC3E}">
        <p14:creationId xmlns:p14="http://schemas.microsoft.com/office/powerpoint/2010/main" val="383476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7B4253-394B-4717-8356-9B997AEF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8435D9D-AA67-47C3-AB7C-1E9061D10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81" y="1846160"/>
            <a:ext cx="10852237" cy="2884866"/>
          </a:xfrm>
        </p:spPr>
        <p:txBody>
          <a:bodyPr/>
          <a:lstStyle/>
          <a:p>
            <a:r>
              <a:rPr lang="zh-CN" altLang="en-US" sz="18800" b="1" dirty="0">
                <a:solidFill>
                  <a:schemeClr val="accent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车站</a:t>
            </a:r>
          </a:p>
        </p:txBody>
      </p:sp>
    </p:spTree>
    <p:extLst>
      <p:ext uri="{BB962C8B-B14F-4D97-AF65-F5344CB8AC3E}">
        <p14:creationId xmlns:p14="http://schemas.microsoft.com/office/powerpoint/2010/main" val="79741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7B4253-394B-4717-8356-9B997AEF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8435D9D-AA67-47C3-AB7C-1E9061D10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81" y="1846160"/>
            <a:ext cx="10852237" cy="2884866"/>
          </a:xfrm>
        </p:spPr>
        <p:txBody>
          <a:bodyPr/>
          <a:lstStyle/>
          <a:p>
            <a:r>
              <a:rPr lang="zh-CN" altLang="en-US" sz="188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学校</a:t>
            </a:r>
          </a:p>
        </p:txBody>
      </p:sp>
    </p:spTree>
    <p:extLst>
      <p:ext uri="{BB962C8B-B14F-4D97-AF65-F5344CB8AC3E}">
        <p14:creationId xmlns:p14="http://schemas.microsoft.com/office/powerpoint/2010/main" val="422318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7B4253-394B-4717-8356-9B997AEF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8435D9D-AA67-47C3-AB7C-1E9061D10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81" y="1846160"/>
            <a:ext cx="10852237" cy="2884866"/>
          </a:xfrm>
        </p:spPr>
        <p:txBody>
          <a:bodyPr/>
          <a:lstStyle/>
          <a:p>
            <a:r>
              <a:rPr lang="zh-CN" altLang="en-US" sz="18800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饭店</a:t>
            </a:r>
          </a:p>
        </p:txBody>
      </p:sp>
    </p:spTree>
    <p:extLst>
      <p:ext uri="{BB962C8B-B14F-4D97-AF65-F5344CB8AC3E}">
        <p14:creationId xmlns:p14="http://schemas.microsoft.com/office/powerpoint/2010/main" val="1223957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BD120-E4F0-427E-817C-4A783D02C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600" dirty="0"/>
              <a:t>Question 3</a:t>
            </a:r>
            <a:r>
              <a:rPr lang="zh-CN" altLang="en-US" dirty="0"/>
              <a:t>：</a:t>
            </a:r>
            <a:r>
              <a:rPr lang="zh-CN" altLang="en-US" sz="8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认</a:t>
            </a:r>
            <a:r>
              <a:rPr lang="zh-CN" alt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方向</a:t>
            </a:r>
            <a:endParaRPr lang="zh-CN" altLang="en-US" sz="88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414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1A47740-8198-47F4-8A8A-DC9C45F13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-19249"/>
            <a:ext cx="10071652" cy="6877249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6F93466-CCE9-4510-A490-DFD99C0E5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1923">
            <a:off x="7556713" y="1844345"/>
            <a:ext cx="517518" cy="10350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C2A635-98BC-47ED-A631-987B4D8E1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53218"/>
            <a:ext cx="581573" cy="5543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60B0D0-B5A9-4819-8FBF-E9CB1577F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831" y="2234434"/>
            <a:ext cx="581573" cy="5601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951876-3203-4DBE-891E-4CB50292D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9754" y="4506901"/>
            <a:ext cx="586246" cy="5601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E1C46C-DCAE-473D-ABC9-967A3BD5D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995" y="4486723"/>
            <a:ext cx="586246" cy="6005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4BEB02-839B-4A9D-A2BA-6D85BF5F86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7528" y="3198964"/>
            <a:ext cx="636962" cy="6133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FD75DD-6F3C-4BB0-9D10-8CE2AB2F5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8243" y="3868658"/>
            <a:ext cx="586247" cy="5534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BE44AD6-DBFE-4135-90BD-E83BB8EC36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8957" y="3198963"/>
            <a:ext cx="604417" cy="6133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6CCF229-C335-43E9-81AC-FA60DDBFDD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0462" y="3826588"/>
            <a:ext cx="586515" cy="56832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8F1E655-1B44-403B-8F17-D19E10580D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607412">
            <a:off x="3673106" y="4809881"/>
            <a:ext cx="1028844" cy="51442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CFF2ABB-C072-4C91-949B-889DAC40C0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50868">
            <a:off x="3666647" y="2094723"/>
            <a:ext cx="1028844" cy="50489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417DA3D-D90F-4AD4-9257-29712C1100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74332">
            <a:off x="7147961" y="4781903"/>
            <a:ext cx="1057423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BD120-E4F0-427E-817C-4A783D02C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600" dirty="0"/>
              <a:t>Question 4</a:t>
            </a:r>
            <a:r>
              <a:rPr lang="zh-CN" altLang="en-US" dirty="0"/>
              <a:t>：</a:t>
            </a:r>
            <a:r>
              <a:rPr lang="zh-CN" altLang="en-US" sz="8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问</a:t>
            </a:r>
            <a:r>
              <a:rPr lang="zh-CN" alt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路</a:t>
            </a:r>
            <a:endParaRPr lang="zh-CN" altLang="en-US" sz="88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480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内容占位符 21">
            <a:extLst>
              <a:ext uri="{FF2B5EF4-FFF2-40B4-BE49-F238E27FC236}">
                <a16:creationId xmlns:a16="http://schemas.microsoft.com/office/drawing/2014/main" id="{96E49DF1-00EE-4027-80B8-36329F89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667"/>
            <a:ext cx="12192000" cy="6372664"/>
          </a:xfr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118FA8A-9FC8-45BB-A624-7D85631D8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3" y="3328118"/>
            <a:ext cx="837885" cy="9132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182C477-0B19-4738-9A3F-D0A79B5C0E61}"/>
              </a:ext>
            </a:extLst>
          </p:cNvPr>
          <p:cNvSpPr/>
          <p:nvPr/>
        </p:nvSpPr>
        <p:spPr>
          <a:xfrm>
            <a:off x="728869" y="0"/>
            <a:ext cx="11370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200" noProof="1">
                <a:solidFill>
                  <a:prstClr val="black"/>
                </a:solidFill>
                <a:cs typeface="+mj-cs"/>
                <a:sym typeface="+mn-ea"/>
              </a:rPr>
              <a:t>I’m going to hospital. How to ask the way in Chinese? And tell how to get there.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4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内容占位符 21">
            <a:extLst>
              <a:ext uri="{FF2B5EF4-FFF2-40B4-BE49-F238E27FC236}">
                <a16:creationId xmlns:a16="http://schemas.microsoft.com/office/drawing/2014/main" id="{96E49DF1-00EE-4027-80B8-36329F89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93"/>
            <a:ext cx="12192000" cy="6372664"/>
          </a:xfr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118FA8A-9FC8-45BB-A624-7D85631D8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81" y="1409064"/>
            <a:ext cx="837885" cy="9132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182C477-0B19-4738-9A3F-D0A79B5C0E61}"/>
              </a:ext>
            </a:extLst>
          </p:cNvPr>
          <p:cNvSpPr/>
          <p:nvPr/>
        </p:nvSpPr>
        <p:spPr>
          <a:xfrm>
            <a:off x="728869" y="0"/>
            <a:ext cx="11370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200" noProof="1">
                <a:solidFill>
                  <a:prstClr val="black"/>
                </a:solidFill>
                <a:cs typeface="+mj-cs"/>
                <a:sym typeface="+mn-ea"/>
              </a:rPr>
              <a:t>I’m going to station. How to ask the way in Chinese?</a:t>
            </a:r>
            <a:r>
              <a:rPr lang="en-US" altLang="zh-CN" sz="2800" b="1" spc="200" noProof="1">
                <a:solidFill>
                  <a:prstClr val="black"/>
                </a:solidFill>
                <a:sym typeface="+mn-ea"/>
              </a:rPr>
              <a:t> And tell how to get there.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69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内容占位符 21">
            <a:extLst>
              <a:ext uri="{FF2B5EF4-FFF2-40B4-BE49-F238E27FC236}">
                <a16:creationId xmlns:a16="http://schemas.microsoft.com/office/drawing/2014/main" id="{96E49DF1-00EE-4027-80B8-36329F89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82" y="131045"/>
            <a:ext cx="12192000" cy="6372664"/>
          </a:xfr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118FA8A-9FC8-45BB-A624-7D85631D8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12" y="5880614"/>
            <a:ext cx="837885" cy="9132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182C477-0B19-4738-9A3F-D0A79B5C0E61}"/>
              </a:ext>
            </a:extLst>
          </p:cNvPr>
          <p:cNvSpPr/>
          <p:nvPr/>
        </p:nvSpPr>
        <p:spPr>
          <a:xfrm>
            <a:off x="1" y="0"/>
            <a:ext cx="12099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200" noProof="1">
                <a:solidFill>
                  <a:prstClr val="black"/>
                </a:solidFill>
                <a:cs typeface="+mj-cs"/>
                <a:sym typeface="+mn-ea"/>
              </a:rPr>
              <a:t>I’m going to the supermarket. How to ask the way in Chinese?</a:t>
            </a:r>
            <a:r>
              <a:rPr lang="en-US" altLang="zh-CN" sz="2800" b="1" spc="200" noProof="1">
                <a:solidFill>
                  <a:prstClr val="black"/>
                </a:solidFill>
                <a:sym typeface="+mn-ea"/>
              </a:rPr>
              <a:t> And tell how to get there.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09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BD120-E4F0-427E-817C-4A783D02C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600" dirty="0"/>
              <a:t>Question 5</a:t>
            </a:r>
            <a:r>
              <a:rPr lang="zh-CN" altLang="en-US" dirty="0"/>
              <a:t>：</a:t>
            </a:r>
            <a:r>
              <a:rPr lang="zh-CN" altLang="en-US" sz="8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认</a:t>
            </a:r>
            <a:r>
              <a:rPr lang="zh-CN" altLang="en-US" sz="88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名字</a:t>
            </a:r>
          </a:p>
        </p:txBody>
      </p:sp>
    </p:spTree>
    <p:extLst>
      <p:ext uri="{BB962C8B-B14F-4D97-AF65-F5344CB8AC3E}">
        <p14:creationId xmlns:p14="http://schemas.microsoft.com/office/powerpoint/2010/main" val="372641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BD120-E4F0-427E-817C-4A783D02C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600" dirty="0"/>
              <a:t>Question 1</a:t>
            </a:r>
            <a:r>
              <a:rPr lang="zh-CN" altLang="en-US" dirty="0"/>
              <a:t>：</a:t>
            </a:r>
            <a:r>
              <a:rPr lang="zh-CN" altLang="en-US" sz="8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说</a:t>
            </a:r>
            <a:r>
              <a:rPr lang="zh-CN" alt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地点</a:t>
            </a:r>
            <a:endParaRPr lang="zh-CN" altLang="en-US" sz="88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1216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35D9D-AA67-47C3-AB7C-1E9061D10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18800" b="1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薛擎昊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E9786A-252B-4416-9E08-A1FC0BF285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921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35D9D-AA67-47C3-AB7C-1E9061D10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18800" b="1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薛擎天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E9786A-252B-4416-9E08-A1FC0BF285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550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35D9D-AA67-47C3-AB7C-1E9061D10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18800" b="1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王逸辰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E9786A-252B-4416-9E08-A1FC0BF285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692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35D9D-AA67-47C3-AB7C-1E9061D10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18800" b="1" dirty="0">
                <a:solidFill>
                  <a:srgbClr val="F25CAB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妞妞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E9786A-252B-4416-9E08-A1FC0BF285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304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35D9D-AA67-47C3-AB7C-1E9061D10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18800" b="1" dirty="0">
                <a:solidFill>
                  <a:srgbClr val="F25CAB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赵老师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E9786A-252B-4416-9E08-A1FC0BF285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020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BD120-E4F0-427E-817C-4A783D02C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1693698"/>
            <a:ext cx="9068586" cy="2590800"/>
          </a:xfrm>
        </p:spPr>
        <p:txBody>
          <a:bodyPr/>
          <a:lstStyle/>
          <a:p>
            <a:r>
              <a:rPr lang="en-US" altLang="zh-CN" sz="6600" dirty="0"/>
              <a:t>Question 6</a:t>
            </a:r>
            <a:r>
              <a:rPr lang="zh-CN" altLang="en-US" dirty="0"/>
              <a:t>：</a:t>
            </a:r>
            <a:r>
              <a:rPr lang="zh-CN" altLang="en-US" sz="8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写</a:t>
            </a:r>
            <a:r>
              <a:rPr lang="zh-CN" altLang="en-US" sz="88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名字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32BA02A-6AEC-457A-A4DC-C6545C2931CC}"/>
              </a:ext>
            </a:extLst>
          </p:cNvPr>
          <p:cNvSpPr/>
          <p:nvPr/>
        </p:nvSpPr>
        <p:spPr>
          <a:xfrm>
            <a:off x="2858575" y="4059211"/>
            <a:ext cx="6474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buClr>
                <a:srgbClr val="373545"/>
              </a:buClr>
            </a:pPr>
            <a:r>
              <a:rPr lang="zh-CN" altLang="en-US" sz="4800" b="1" spc="80" dirty="0">
                <a:solidFill>
                  <a:srgbClr val="FFC000"/>
                </a:solidFill>
                <a:cs typeface="Arial" panose="020B0604020202020204" pitchFamily="34" charset="0"/>
              </a:rPr>
              <a:t>请写下自己的中文名字</a:t>
            </a:r>
          </a:p>
        </p:txBody>
      </p:sp>
    </p:spTree>
    <p:extLst>
      <p:ext uri="{BB962C8B-B14F-4D97-AF65-F5344CB8AC3E}">
        <p14:creationId xmlns:p14="http://schemas.microsoft.com/office/powerpoint/2010/main" val="2523467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C34EB5-62C4-4AB8-94E3-9B053544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非洲小孩超長名字，跟osas有的比_Trim">
            <a:hlinkClick r:id="" action="ppaction://media"/>
            <a:extLst>
              <a:ext uri="{FF2B5EF4-FFF2-40B4-BE49-F238E27FC236}">
                <a16:creationId xmlns:a16="http://schemas.microsoft.com/office/drawing/2014/main" id="{A825AD9B-EBD0-4E20-A664-351D9A6E8BA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232" cy="6858000"/>
          </a:xfrm>
        </p:spPr>
      </p:pic>
    </p:spTree>
    <p:extLst>
      <p:ext uri="{BB962C8B-B14F-4D97-AF65-F5344CB8AC3E}">
        <p14:creationId xmlns:p14="http://schemas.microsoft.com/office/powerpoint/2010/main" val="28751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5DE33D-F588-4CD8-96FF-C1CF5996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287" y="-26504"/>
            <a:ext cx="3034748" cy="6135757"/>
          </a:xfrm>
        </p:spPr>
        <p:txBody>
          <a:bodyPr/>
          <a:lstStyle/>
          <a:p>
            <a:pPr algn="ctr"/>
            <a:r>
              <a:rPr lang="zh-CN" altLang="en-US" sz="6600" dirty="0">
                <a:solidFill>
                  <a:srgbClr val="F25CAB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祝贺你</a:t>
            </a:r>
            <a:r>
              <a:rPr lang="en-US" altLang="zh-CN" sz="6600" dirty="0">
                <a:solidFill>
                  <a:srgbClr val="F25CAB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  <a:br>
              <a:rPr lang="en-US" altLang="zh-CN" sz="6600" dirty="0">
                <a:solidFill>
                  <a:srgbClr val="F25CAB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66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你真棒！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20E59B7-D1F0-4B2D-BF54-30D0D24BA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7252" cy="6867939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B84B400-6090-45FB-884B-9B27B7B27D72}"/>
              </a:ext>
            </a:extLst>
          </p:cNvPr>
          <p:cNvSpPr txBox="1"/>
          <p:nvPr/>
        </p:nvSpPr>
        <p:spPr>
          <a:xfrm>
            <a:off x="2650434" y="2751052"/>
            <a:ext cx="3856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Blackadder ITC" panose="04020505051007020D02" pitchFamily="82" charset="0"/>
              </a:rPr>
              <a:t>The winner is</a:t>
            </a:r>
            <a:r>
              <a:rPr lang="zh-CN" altLang="en-US" sz="6000" u="sng" dirty="0">
                <a:latin typeface="Blackadder ITC" panose="04020505051007020D02" pitchFamily="82" charset="0"/>
              </a:rPr>
              <a:t>擎昊</a:t>
            </a:r>
            <a:r>
              <a:rPr lang="en-US" altLang="zh-CN" sz="6000" u="sng" dirty="0">
                <a:latin typeface="Blackadder ITC" panose="04020505051007020D02" pitchFamily="82" charset="0"/>
              </a:rPr>
              <a:t>&amp;</a:t>
            </a:r>
            <a:r>
              <a:rPr lang="zh-CN" altLang="en-US" sz="6000" u="sng" dirty="0">
                <a:latin typeface="Blackadder ITC" panose="04020505051007020D02" pitchFamily="82" charset="0"/>
              </a:rPr>
              <a:t>逸辰</a:t>
            </a:r>
            <a:r>
              <a:rPr lang="en-US" altLang="zh-CN" sz="6000" u="sng" dirty="0">
                <a:latin typeface="Blackadder ITC" panose="04020505051007020D02" pitchFamily="82" charset="0"/>
              </a:rPr>
              <a:t>.</a:t>
            </a:r>
            <a:endParaRPr lang="zh-CN" altLang="en-US" sz="60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5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1A47740-8198-47F4-8A8A-DC9C45F13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-19249"/>
            <a:ext cx="10071652" cy="6877249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60B0D0-B5A9-4819-8FBF-E9CB1577F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831" y="2234434"/>
            <a:ext cx="581573" cy="5601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951876-3203-4DBE-891E-4CB50292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754" y="4506901"/>
            <a:ext cx="586246" cy="5601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4BEB02-839B-4A9D-A2BA-6D85BF5F8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528" y="3198964"/>
            <a:ext cx="636962" cy="6133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BE44AD6-DBFE-4135-90BD-E83BB8EC3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957" y="3198963"/>
            <a:ext cx="604417" cy="61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1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BD120-E4F0-427E-817C-4A783D02C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600" dirty="0"/>
              <a:t>Question 2</a:t>
            </a:r>
            <a:r>
              <a:rPr lang="zh-CN" altLang="en-US" dirty="0"/>
              <a:t>：</a:t>
            </a:r>
            <a:r>
              <a:rPr lang="zh-CN" altLang="en-US" sz="8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认</a:t>
            </a:r>
            <a:r>
              <a:rPr lang="zh-CN" alt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地点</a:t>
            </a:r>
            <a:endParaRPr lang="zh-CN" altLang="en-US" sz="88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88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7B4253-394B-4717-8356-9B997AEF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8435D9D-AA67-47C3-AB7C-1E9061D10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81" y="1846160"/>
            <a:ext cx="10852237" cy="2884866"/>
          </a:xfrm>
        </p:spPr>
        <p:txBody>
          <a:bodyPr/>
          <a:lstStyle/>
          <a:p>
            <a:r>
              <a:rPr lang="zh-CN" altLang="en-US" sz="18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警察局</a:t>
            </a:r>
          </a:p>
        </p:txBody>
      </p:sp>
    </p:spTree>
    <p:extLst>
      <p:ext uri="{BB962C8B-B14F-4D97-AF65-F5344CB8AC3E}">
        <p14:creationId xmlns:p14="http://schemas.microsoft.com/office/powerpoint/2010/main" val="375168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7B4253-394B-4717-8356-9B997AEF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8435D9D-AA67-47C3-AB7C-1E9061D10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81" y="1846160"/>
            <a:ext cx="10852237" cy="2884866"/>
          </a:xfrm>
        </p:spPr>
        <p:txBody>
          <a:bodyPr/>
          <a:lstStyle/>
          <a:p>
            <a:r>
              <a:rPr lang="zh-CN" altLang="en-US" sz="188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公园</a:t>
            </a:r>
          </a:p>
        </p:txBody>
      </p:sp>
    </p:spTree>
    <p:extLst>
      <p:ext uri="{BB962C8B-B14F-4D97-AF65-F5344CB8AC3E}">
        <p14:creationId xmlns:p14="http://schemas.microsoft.com/office/powerpoint/2010/main" val="240549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7B4253-394B-4717-8356-9B997AEF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8435D9D-AA67-47C3-AB7C-1E9061D10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81" y="1846160"/>
            <a:ext cx="10852237" cy="2884866"/>
          </a:xfrm>
        </p:spPr>
        <p:txBody>
          <a:bodyPr/>
          <a:lstStyle/>
          <a:p>
            <a:r>
              <a:rPr lang="zh-CN" altLang="en-US" sz="18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商场</a:t>
            </a:r>
          </a:p>
        </p:txBody>
      </p:sp>
    </p:spTree>
    <p:extLst>
      <p:ext uri="{BB962C8B-B14F-4D97-AF65-F5344CB8AC3E}">
        <p14:creationId xmlns:p14="http://schemas.microsoft.com/office/powerpoint/2010/main" val="79165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7B4253-394B-4717-8356-9B997AEF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8435D9D-AA67-47C3-AB7C-1E9061D10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81" y="1846160"/>
            <a:ext cx="10852237" cy="2884866"/>
          </a:xfrm>
        </p:spPr>
        <p:txBody>
          <a:bodyPr/>
          <a:lstStyle/>
          <a:p>
            <a:r>
              <a:rPr lang="zh-CN" altLang="en-US" sz="18800" b="1" dirty="0">
                <a:solidFill>
                  <a:srgbClr val="F25CAB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超市</a:t>
            </a:r>
          </a:p>
        </p:txBody>
      </p:sp>
    </p:spTree>
    <p:extLst>
      <p:ext uri="{BB962C8B-B14F-4D97-AF65-F5344CB8AC3E}">
        <p14:creationId xmlns:p14="http://schemas.microsoft.com/office/powerpoint/2010/main" val="154662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7B4253-394B-4717-8356-9B997AEF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8435D9D-AA67-47C3-AB7C-1E9061D10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81" y="1846160"/>
            <a:ext cx="10852237" cy="2884866"/>
          </a:xfrm>
        </p:spPr>
        <p:txBody>
          <a:bodyPr/>
          <a:lstStyle/>
          <a:p>
            <a:r>
              <a:rPr lang="zh-CN" altLang="en-US" sz="18800" b="1" dirty="0">
                <a:solidFill>
                  <a:srgbClr val="DF030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医院</a:t>
            </a:r>
          </a:p>
        </p:txBody>
      </p:sp>
    </p:spTree>
    <p:extLst>
      <p:ext uri="{BB962C8B-B14F-4D97-AF65-F5344CB8AC3E}">
        <p14:creationId xmlns:p14="http://schemas.microsoft.com/office/powerpoint/2010/main" val="40033641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肥皂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85</TotalTime>
  <Words>157</Words>
  <Application>Microsoft Office PowerPoint</Application>
  <PresentationFormat>宽屏</PresentationFormat>
  <Paragraphs>29</Paragraphs>
  <Slides>27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等线</vt:lpstr>
      <vt:lpstr>等线 Light</vt:lpstr>
      <vt:lpstr>KaiTi</vt:lpstr>
      <vt:lpstr>微软雅黑</vt:lpstr>
      <vt:lpstr>宋体</vt:lpstr>
      <vt:lpstr>Arial</vt:lpstr>
      <vt:lpstr>Blackadder ITC</vt:lpstr>
      <vt:lpstr>Century Gothic</vt:lpstr>
      <vt:lpstr>Garamond</vt:lpstr>
      <vt:lpstr>肥皂</vt:lpstr>
      <vt:lpstr>1_Office 主题​​</vt:lpstr>
      <vt:lpstr>1_肥皂</vt:lpstr>
      <vt:lpstr>Office 主题​​</vt:lpstr>
      <vt:lpstr>competition</vt:lpstr>
      <vt:lpstr>Question 1：说地点</vt:lpstr>
      <vt:lpstr>PowerPoint 演示文稿</vt:lpstr>
      <vt:lpstr>Question 2：认地点</vt:lpstr>
      <vt:lpstr>警察局</vt:lpstr>
      <vt:lpstr>公园</vt:lpstr>
      <vt:lpstr>商场</vt:lpstr>
      <vt:lpstr>超市</vt:lpstr>
      <vt:lpstr>医院</vt:lpstr>
      <vt:lpstr>车站</vt:lpstr>
      <vt:lpstr>学校</vt:lpstr>
      <vt:lpstr>饭店</vt:lpstr>
      <vt:lpstr>Question 3：认方向</vt:lpstr>
      <vt:lpstr>PowerPoint 演示文稿</vt:lpstr>
      <vt:lpstr>Question 4：问路</vt:lpstr>
      <vt:lpstr>PowerPoint 演示文稿</vt:lpstr>
      <vt:lpstr>PowerPoint 演示文稿</vt:lpstr>
      <vt:lpstr>PowerPoint 演示文稿</vt:lpstr>
      <vt:lpstr>Question 5：认名字</vt:lpstr>
      <vt:lpstr>薛擎昊</vt:lpstr>
      <vt:lpstr>薛擎天</vt:lpstr>
      <vt:lpstr>王逸辰</vt:lpstr>
      <vt:lpstr>妞妞</vt:lpstr>
      <vt:lpstr>赵老师</vt:lpstr>
      <vt:lpstr>Question 6：写名字</vt:lpstr>
      <vt:lpstr>PowerPoint 演示文稿</vt:lpstr>
      <vt:lpstr>祝贺你! 你真棒！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薛擎昊</dc:title>
  <dc:creator>zhao.yu</dc:creator>
  <cp:lastModifiedBy>zhao.yu</cp:lastModifiedBy>
  <cp:revision>19</cp:revision>
  <dcterms:created xsi:type="dcterms:W3CDTF">2020-06-24T03:13:53Z</dcterms:created>
  <dcterms:modified xsi:type="dcterms:W3CDTF">2020-11-17T03:11:18Z</dcterms:modified>
</cp:coreProperties>
</file>