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56" r:id="rId2"/>
    <p:sldId id="377" r:id="rId3"/>
    <p:sldId id="376" r:id="rId4"/>
    <p:sldId id="379" r:id="rId5"/>
    <p:sldId id="38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B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4092"/>
    <p:restoredTop sz="94700"/>
  </p:normalViewPr>
  <p:slideViewPr>
    <p:cSldViewPr snapToGrid="0" snapToObjects="1">
      <p:cViewPr varScale="1">
        <p:scale>
          <a:sx n="61" d="100"/>
          <a:sy n="61" d="100"/>
        </p:scale>
        <p:origin x="248" y="1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6E4750-9634-2D42-B621-AF180D88A4E6}" type="datetimeFigureOut">
              <a:rPr lang="en-US" smtClean="0"/>
              <a:t>4/22/21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82C9E9-1C31-B044-80B2-E7612F0CEA5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4948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4A1279-2839-8D40-A198-4E2BF9896E9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96F221-4CEA-2046-97A0-3DBFA8540D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C158DC-AB59-5C4A-AF6F-8FEA3B7BDC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B8E96D-081E-CA4B-9545-95C33EBEDA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87E36DB-C46B-254B-A2CB-6BF4749C7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7865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16B4F4-29F5-4C4B-A8FE-0108DCD6E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706A2F3-4677-C445-87F1-B66934EAF02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2021A56-156E-F04D-8465-48F92F3E52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F3785D-2D83-F64E-A167-98751B18BF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85EFAB-CD8C-F54E-BBCC-A7C81A7460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711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55147E-5E93-424C-8D4A-AA37770E156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13B25F3-3805-9A49-98F7-776284F744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9334F7-E811-A34B-B703-A4A5A5C8A9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32D10FD-DF15-E64D-A934-6C08912469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D61CA7C-9D43-EB43-A4F9-F21ED647C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1298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07E8D0-D602-754D-90BA-C4343D6150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2B8F6F-B5FA-494A-939D-F72689F89C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3AA039-265E-9644-A07E-B1B903E3F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0D49549-A3C0-3D42-A920-3153FC42A4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A47C35-37B0-484B-A2B1-512FCA5446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7972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F03866-F034-9E47-96B7-D014FA7EB3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BF2B51-D673-9C4C-8777-1F1DF8590E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FA6746-1460-C04B-B930-4FD2FAD8AC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3A80E-41DC-4B49-83F1-6F005B7B94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84FD46-2665-364C-84F8-C5DA9FEE64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06533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7021DE-13E1-5740-AE0A-2C03443198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39E4F6-B4F5-904C-AFF0-502D2E31F3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CA7968C-C353-9543-8A28-6898C07BE4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0F522EA-BC9F-E148-9F66-1E641B8190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51F4B1-B1B9-AE42-854F-3A7CD719AE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93418F7-0DD4-E744-9A46-EB7A2FC1C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154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3E8CCC-FBB7-0340-88AB-94D1B28CCC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83DB30-4D53-884E-BBEF-3987A7A181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6503BC0-F3EE-4E49-B723-FD3C71E91B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ABB8473-FFD2-704D-BA8B-5D7B6DDD20F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FC61E7F-86D7-D545-AB02-93C9AA59AA2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48DFB8B-F4F2-B046-9D4F-E403FDBC7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B3C1EE2-75CE-E94A-9331-5241BE19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AA1A3F4-56DE-7546-9C50-330B4C20C8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8375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BAD53-6756-5D45-A1FA-9403363987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D317177-28EB-C24C-86B1-8ABE50B48A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7573CF3-AA6C-0443-A142-EE262FA5B2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53B6FDF-58DC-2143-823F-A1E2431BD3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00652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539100-8F3B-BB4F-B4D0-090FF8D83F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9F6CB0C-4716-404F-B632-79F94E684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C9F40A8-25F8-244C-AED4-F86D631E1C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08446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657732-8C6A-7547-91F5-9AE9DA0268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F6F057-981B-9945-850D-D2C000F2D79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B766474-4E69-8D46-8F1B-8571AE359C0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86507F1-5462-CB42-85BB-A462F4AA3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4086E8-7EB1-1341-87FC-A86E245662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F137758-4369-EC4B-A0CF-CE8E3279C8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539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1DE5B3-79F5-D34C-AC59-E6BE1FC37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1EC81B-BAE8-C945-9E7D-53F076823FD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FC16A8-7E8F-9847-BBEF-6394AC3BF8F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3730950-86D8-DF47-8ABD-A994A5490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F280EA-C580-1A4C-9A6A-B06668EEE2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7FBAE9C-0D44-654D-816D-FD14D204F2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689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C21EBF-4A61-E74D-9551-2579273F42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15284-D577-BE45-AA42-B97C5B74D8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ECE069-CA3B-054A-8C7A-C1BE39A56F0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CBE461-7DF5-3E45-90BA-D1549C595824}" type="datetimeFigureOut">
              <a:rPr lang="en-US" smtClean="0"/>
              <a:t>4/22/21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14A385-C128-E64A-B5C9-39D53D86E5A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B63A55-E94F-1F45-99EF-4FDD3AFE4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9A2C45-40F9-F848-8789-7FFCC66D94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04828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96A024-9EC6-8445-9E4F-519FD1DC70F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229C896-566A-9D47-8712-47789088765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Logo, company name&#10;&#10;Description automatically generated">
            <a:extLst>
              <a:ext uri="{FF2B5EF4-FFF2-40B4-BE49-F238E27FC236}">
                <a16:creationId xmlns:a16="http://schemas.microsoft.com/office/drawing/2014/main" id="{1AD4087A-96F5-6A4C-BA34-DF8BC25A8E5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1900" y="2362200"/>
            <a:ext cx="9728200" cy="2133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0390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D4153A-1CF0-5A4E-A5F9-ABEF5DDE2E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152"/>
            <a:ext cx="10515600" cy="5659696"/>
          </a:xfrm>
        </p:spPr>
        <p:txBody>
          <a:bodyPr/>
          <a:lstStyle/>
          <a:p>
            <a:pPr marL="0" indent="0">
              <a:buNone/>
            </a:pP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1.</a:t>
            </a:r>
            <a:r>
              <a:rPr 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你的汉语书在哪儿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2.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你的书包在哪儿？</a:t>
            </a: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3.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你的太太在哪儿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?</a:t>
            </a:r>
            <a:endParaRPr lang="en-AU" altLang="zh-CN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7549724-FFC7-8843-A847-456681AAB53B}"/>
              </a:ext>
            </a:extLst>
          </p:cNvPr>
          <p:cNvSpPr txBox="1"/>
          <p:nvPr/>
        </p:nvSpPr>
        <p:spPr>
          <a:xfrm>
            <a:off x="1300715" y="5550962"/>
            <a:ext cx="64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你的太太</a:t>
            </a:r>
            <a:r>
              <a:rPr lang="en-US" sz="4000" dirty="0" err="1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呢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EA00A6-5514-F74B-A45B-A2BFC42BCE49}"/>
              </a:ext>
            </a:extLst>
          </p:cNvPr>
          <p:cNvSpPr txBox="1"/>
          <p:nvPr/>
        </p:nvSpPr>
        <p:spPr>
          <a:xfrm>
            <a:off x="1127049" y="1586022"/>
            <a:ext cx="64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你的汉语书</a:t>
            </a:r>
            <a:r>
              <a:rPr lang="en-US" sz="4000" dirty="0" err="1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呢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DE346F4-386A-4143-A124-35A529E8907D}"/>
              </a:ext>
            </a:extLst>
          </p:cNvPr>
          <p:cNvSpPr txBox="1"/>
          <p:nvPr/>
        </p:nvSpPr>
        <p:spPr>
          <a:xfrm>
            <a:off x="1127049" y="3429000"/>
            <a:ext cx="646459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你的书包</a:t>
            </a:r>
            <a:r>
              <a:rPr lang="en-US" sz="4000" dirty="0" err="1">
                <a:solidFill>
                  <a:srgbClr val="FF000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呢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3488617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  <p:bldP spid="5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4CC35A64-D363-4D4A-927A-78D5FE41A5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b="50464"/>
          <a:stretch/>
        </p:blipFill>
        <p:spPr>
          <a:xfrm>
            <a:off x="654936" y="595423"/>
            <a:ext cx="10882128" cy="2339163"/>
          </a:xfrm>
        </p:spPr>
      </p:pic>
    </p:spTree>
    <p:extLst>
      <p:ext uri="{BB962C8B-B14F-4D97-AF65-F5344CB8AC3E}">
        <p14:creationId xmlns:p14="http://schemas.microsoft.com/office/powerpoint/2010/main" val="3861909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603C5D-364E-A448-8A67-A7B77987FB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70983"/>
            <a:ext cx="10515600" cy="5999937"/>
          </a:xfrm>
        </p:spPr>
        <p:txBody>
          <a:bodyPr/>
          <a:lstStyle/>
          <a:p>
            <a:pPr marL="0" indent="0">
              <a:buNone/>
            </a:pPr>
            <a:r>
              <a:rPr lang="en-US" sz="4400" dirty="0">
                <a:latin typeface="STKaiti" panose="02010600040101010101" pitchFamily="2" charset="-122"/>
                <a:ea typeface="STKaiti" panose="02010600040101010101" pitchFamily="2" charset="-122"/>
              </a:rPr>
              <a:t>Context:</a:t>
            </a:r>
          </a:p>
          <a:p>
            <a:pPr marL="0" indent="0">
              <a:buNone/>
            </a:pPr>
            <a:r>
              <a:rPr 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A: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   </a:t>
            </a:r>
            <a:r>
              <a:rPr lang="en-US" sz="5400" dirty="0" err="1">
                <a:latin typeface="STKaiti" panose="02010600040101010101" pitchFamily="2" charset="-122"/>
                <a:ea typeface="STKaiti" panose="02010600040101010101" pitchFamily="2" charset="-122"/>
              </a:rPr>
              <a:t>你去哪儿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AU" altLang="zh-CN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B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：去超市，你呢？</a:t>
            </a:r>
            <a:endParaRPr lang="en-US" altLang="zh-CN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A: </a:t>
            </a:r>
            <a:r>
              <a:rPr lang="en-US" sz="5400" dirty="0" err="1">
                <a:latin typeface="STKaiti" panose="02010600040101010101" pitchFamily="2" charset="-122"/>
                <a:ea typeface="STKaiti" panose="02010600040101010101" pitchFamily="2" charset="-122"/>
              </a:rPr>
              <a:t>你的书呢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？</a:t>
            </a:r>
            <a:endParaRPr lang="en-AU" altLang="zh-CN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  <a:p>
            <a:pPr marL="0" indent="0">
              <a:buNone/>
            </a:pPr>
            <a:r>
              <a:rPr 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B: </a:t>
            </a:r>
            <a:r>
              <a:rPr lang="en-US" sz="5400" dirty="0" err="1">
                <a:latin typeface="STKaiti" panose="02010600040101010101" pitchFamily="2" charset="-122"/>
                <a:ea typeface="STKaiti" panose="02010600040101010101" pitchFamily="2" charset="-122"/>
              </a:rPr>
              <a:t>在桌子上</a:t>
            </a:r>
            <a:r>
              <a:rPr lang="zh-CN" altLang="en-US" sz="5400" dirty="0">
                <a:latin typeface="STKaiti" panose="02010600040101010101" pitchFamily="2" charset="-122"/>
                <a:ea typeface="STKaiti" panose="02010600040101010101" pitchFamily="2" charset="-122"/>
              </a:rPr>
              <a:t>，你的呢？</a:t>
            </a:r>
            <a:endParaRPr lang="en-US" sz="54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</p:spTree>
    <p:extLst>
      <p:ext uri="{BB962C8B-B14F-4D97-AF65-F5344CB8AC3E}">
        <p14:creationId xmlns:p14="http://schemas.microsoft.com/office/powerpoint/2010/main" val="2640500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4F620F58-D9B7-6B40-9504-7389EBB927D1}"/>
              </a:ext>
            </a:extLst>
          </p:cNvPr>
          <p:cNvSpPr txBox="1"/>
          <p:nvPr/>
        </p:nvSpPr>
        <p:spPr>
          <a:xfrm>
            <a:off x="623455" y="197707"/>
            <a:ext cx="2854036" cy="70788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学校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    公园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1FA6B6F-2857-D848-85DE-A56727141E39}"/>
              </a:ext>
            </a:extLst>
          </p:cNvPr>
          <p:cNvSpPr txBox="1"/>
          <p:nvPr/>
        </p:nvSpPr>
        <p:spPr>
          <a:xfrm>
            <a:off x="7842962" y="387927"/>
            <a:ext cx="2854036" cy="70788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吃饭    桌子 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6F29955-5A29-BF48-8EA0-3E03C77D1897}"/>
              </a:ext>
            </a:extLst>
          </p:cNvPr>
          <p:cNvSpPr txBox="1"/>
          <p:nvPr/>
        </p:nvSpPr>
        <p:spPr>
          <a:xfrm>
            <a:off x="7842962" y="3429000"/>
            <a:ext cx="2854036" cy="70788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外地    地方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9FD8289-8DE8-594D-86F8-65476BF37AC6}"/>
              </a:ext>
            </a:extLst>
          </p:cNvPr>
          <p:cNvSpPr txBox="1"/>
          <p:nvPr/>
        </p:nvSpPr>
        <p:spPr>
          <a:xfrm>
            <a:off x="623455" y="3429000"/>
            <a:ext cx="2854036" cy="707886"/>
          </a:xfrm>
          <a:prstGeom prst="rect">
            <a:avLst/>
          </a:prstGeom>
          <a:noFill/>
          <a:ln>
            <a:solidFill>
              <a:schemeClr val="accent1">
                <a:shade val="5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做    客人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4E00F37-5D32-BE4A-98D9-A2F535F78322}"/>
              </a:ext>
            </a:extLst>
          </p:cNvPr>
          <p:cNvCxnSpPr/>
          <p:nvPr/>
        </p:nvCxnSpPr>
        <p:spPr>
          <a:xfrm>
            <a:off x="1159109" y="1099461"/>
            <a:ext cx="325421" cy="6592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5ED61A8C-1B51-7149-974B-26B4EB2EAFB6}"/>
              </a:ext>
            </a:extLst>
          </p:cNvPr>
          <p:cNvCxnSpPr>
            <a:cxnSpLocks/>
          </p:cNvCxnSpPr>
          <p:nvPr/>
        </p:nvCxnSpPr>
        <p:spPr>
          <a:xfrm flipH="1">
            <a:off x="2342867" y="1022344"/>
            <a:ext cx="446567" cy="7481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12">
            <a:extLst>
              <a:ext uri="{FF2B5EF4-FFF2-40B4-BE49-F238E27FC236}">
                <a16:creationId xmlns:a16="http://schemas.microsoft.com/office/drawing/2014/main" id="{4389010A-27BC-CC4D-87C5-A2A012721468}"/>
              </a:ext>
            </a:extLst>
          </p:cNvPr>
          <p:cNvSpPr txBox="1"/>
          <p:nvPr/>
        </p:nvSpPr>
        <p:spPr>
          <a:xfrm>
            <a:off x="570613" y="1708439"/>
            <a:ext cx="3544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校</a:t>
            </a:r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园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campus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E574CDB-826A-AF4C-B089-38FA40DAFECD}"/>
              </a:ext>
            </a:extLst>
          </p:cNvPr>
          <p:cNvSpPr txBox="1"/>
          <p:nvPr/>
        </p:nvSpPr>
        <p:spPr>
          <a:xfrm>
            <a:off x="80305" y="2417412"/>
            <a:ext cx="64616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我们学校的</a:t>
            </a:r>
            <a:r>
              <a:rPr lang="en-US" sz="40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校园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很大很美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931B3F35-50B8-9E43-B36F-DA9709DCF05E}"/>
              </a:ext>
            </a:extLst>
          </p:cNvPr>
          <p:cNvCxnSpPr>
            <a:cxnSpLocks/>
          </p:cNvCxnSpPr>
          <p:nvPr/>
        </p:nvCxnSpPr>
        <p:spPr>
          <a:xfrm flipH="1">
            <a:off x="9629553" y="1262615"/>
            <a:ext cx="446567" cy="7481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843B1969-A038-A247-85FB-EBCD2B8BD10A}"/>
              </a:ext>
            </a:extLst>
          </p:cNvPr>
          <p:cNvCxnSpPr>
            <a:cxnSpLocks/>
          </p:cNvCxnSpPr>
          <p:nvPr/>
        </p:nvCxnSpPr>
        <p:spPr>
          <a:xfrm>
            <a:off x="8368952" y="1341108"/>
            <a:ext cx="552892" cy="591116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D6C1F706-D681-B343-9ABA-3CB0BF765D6E}"/>
              </a:ext>
            </a:extLst>
          </p:cNvPr>
          <p:cNvSpPr txBox="1"/>
          <p:nvPr/>
        </p:nvSpPr>
        <p:spPr>
          <a:xfrm>
            <a:off x="7497726" y="4613456"/>
            <a:ext cx="3544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外地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nonlocal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F1980C2-4218-9E44-AF85-4FEA770AB7AF}"/>
              </a:ext>
            </a:extLst>
          </p:cNvPr>
          <p:cNvSpPr txBox="1"/>
          <p:nvPr/>
        </p:nvSpPr>
        <p:spPr>
          <a:xfrm>
            <a:off x="343626" y="4660235"/>
            <a:ext cx="533577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做客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be a guest/to visit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76A32A1A-BA0D-F54B-8087-8CD02879DA73}"/>
              </a:ext>
            </a:extLst>
          </p:cNvPr>
          <p:cNvSpPr txBox="1"/>
          <p:nvPr/>
        </p:nvSpPr>
        <p:spPr>
          <a:xfrm>
            <a:off x="8024039" y="1887198"/>
            <a:ext cx="422612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饭桌 </a:t>
            </a:r>
            <a:r>
              <a:rPr lang="en-US" altLang="zh-CN" sz="4000" dirty="0">
                <a:latin typeface="STKaiti" panose="02010600040101010101" pitchFamily="2" charset="-122"/>
                <a:ea typeface="STKaiti" panose="02010600040101010101" pitchFamily="2" charset="-122"/>
              </a:rPr>
              <a:t>dinning table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C7AA50B0-3040-D540-83FF-B50D8626F7C2}"/>
              </a:ext>
            </a:extLst>
          </p:cNvPr>
          <p:cNvSpPr txBox="1"/>
          <p:nvPr/>
        </p:nvSpPr>
        <p:spPr>
          <a:xfrm>
            <a:off x="6587118" y="5664831"/>
            <a:ext cx="55245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他是</a:t>
            </a:r>
            <a:r>
              <a:rPr lang="en-US" sz="40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外地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来的</a:t>
            </a:r>
            <a:r>
              <a:rPr lang="en-US" sz="40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外地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人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FD3A4B2A-1120-304C-B7D4-6E91F1CA2606}"/>
              </a:ext>
            </a:extLst>
          </p:cNvPr>
          <p:cNvSpPr txBox="1"/>
          <p:nvPr/>
        </p:nvSpPr>
        <p:spPr>
          <a:xfrm>
            <a:off x="80305" y="5675472"/>
            <a:ext cx="472561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她邀请我去</a:t>
            </a:r>
            <a:r>
              <a:rPr lang="zh-CN" altLang="en-US" sz="4000" dirty="0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做客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D672E06-5D31-7540-8246-A38F51BC496D}"/>
              </a:ext>
            </a:extLst>
          </p:cNvPr>
          <p:cNvSpPr txBox="1"/>
          <p:nvPr/>
        </p:nvSpPr>
        <p:spPr>
          <a:xfrm>
            <a:off x="7490635" y="2595084"/>
            <a:ext cx="517096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dirty="0" err="1">
                <a:solidFill>
                  <a:srgbClr val="00B050"/>
                </a:solidFill>
                <a:latin typeface="STKaiti" panose="02010600040101010101" pitchFamily="2" charset="-122"/>
                <a:ea typeface="STKaiti" panose="02010600040101010101" pitchFamily="2" charset="-122"/>
              </a:rPr>
              <a:t>饭桌</a:t>
            </a:r>
            <a:r>
              <a:rPr lang="en-US" sz="4000" dirty="0" err="1">
                <a:latin typeface="STKaiti" panose="02010600040101010101" pitchFamily="2" charset="-122"/>
                <a:ea typeface="STKaiti" panose="02010600040101010101" pitchFamily="2" charset="-122"/>
              </a:rPr>
              <a:t>上有很多人</a:t>
            </a:r>
            <a:r>
              <a:rPr lang="zh-CN" altLang="en-US" sz="4000" dirty="0">
                <a:latin typeface="STKaiti" panose="02010600040101010101" pitchFamily="2" charset="-122"/>
                <a:ea typeface="STKaiti" panose="02010600040101010101" pitchFamily="2" charset="-122"/>
              </a:rPr>
              <a:t>。</a:t>
            </a:r>
            <a:endParaRPr lang="en-US" sz="4000" dirty="0">
              <a:latin typeface="STKaiti" panose="02010600040101010101" pitchFamily="2" charset="-122"/>
              <a:ea typeface="STKaiti" panose="02010600040101010101" pitchFamily="2" charset="-122"/>
            </a:endParaRPr>
          </a:p>
        </p:txBody>
      </p: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F5A12793-D360-A846-A49A-4B0EAA0CB4E5}"/>
              </a:ext>
            </a:extLst>
          </p:cNvPr>
          <p:cNvCxnSpPr/>
          <p:nvPr/>
        </p:nvCxnSpPr>
        <p:spPr>
          <a:xfrm>
            <a:off x="1149524" y="4158817"/>
            <a:ext cx="325421" cy="6592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5EA7A795-9573-8A4A-9B16-8A0913E202A2}"/>
              </a:ext>
            </a:extLst>
          </p:cNvPr>
          <p:cNvCxnSpPr>
            <a:cxnSpLocks/>
          </p:cNvCxnSpPr>
          <p:nvPr/>
        </p:nvCxnSpPr>
        <p:spPr>
          <a:xfrm flipH="1">
            <a:off x="2001014" y="4125649"/>
            <a:ext cx="446567" cy="7481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E46A589D-8BB7-AD40-B67D-25DA4FE1747C}"/>
              </a:ext>
            </a:extLst>
          </p:cNvPr>
          <p:cNvCxnSpPr/>
          <p:nvPr/>
        </p:nvCxnSpPr>
        <p:spPr>
          <a:xfrm>
            <a:off x="8552119" y="4214532"/>
            <a:ext cx="325421" cy="659219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07E9374E-6B67-204A-AC05-96ED412C03E6}"/>
              </a:ext>
            </a:extLst>
          </p:cNvPr>
          <p:cNvCxnSpPr>
            <a:cxnSpLocks/>
          </p:cNvCxnSpPr>
          <p:nvPr/>
        </p:nvCxnSpPr>
        <p:spPr>
          <a:xfrm flipH="1">
            <a:off x="9515975" y="4185252"/>
            <a:ext cx="446567" cy="748102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677202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5733</TotalTime>
  <Words>88</Words>
  <Application>Microsoft Macintosh PowerPoint</Application>
  <PresentationFormat>Widescreen</PresentationFormat>
  <Paragraphs>28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STKaiti</vt:lpstr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xu.jade</dc:creator>
  <cp:lastModifiedBy>xu.jade</cp:lastModifiedBy>
  <cp:revision>224</cp:revision>
  <dcterms:created xsi:type="dcterms:W3CDTF">2021-02-12T02:46:37Z</dcterms:created>
  <dcterms:modified xsi:type="dcterms:W3CDTF">2021-04-22T05:08:58Z</dcterms:modified>
</cp:coreProperties>
</file>