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0" r:id="rId4"/>
    <p:sldId id="262" r:id="rId5"/>
    <p:sldId id="263" r:id="rId6"/>
    <p:sldId id="265" r:id="rId7"/>
    <p:sldId id="266" r:id="rId8"/>
    <p:sldId id="275" r:id="rId9"/>
    <p:sldId id="269" r:id="rId10"/>
    <p:sldId id="270" r:id="rId11"/>
    <p:sldId id="271" r:id="rId12"/>
    <p:sldId id="264" r:id="rId13"/>
    <p:sldId id="257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8"/>
    <p:restoredTop sz="94575"/>
  </p:normalViewPr>
  <p:slideViewPr>
    <p:cSldViewPr snapToGrid="0" snapToObjects="1">
      <p:cViewPr varScale="1">
        <p:scale>
          <a:sx n="103" d="100"/>
          <a:sy n="103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220B-5578-934F-9E3E-8C1F65F1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F403B-0E07-4E41-AF11-E2EE0AD3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FD03-6DDA-8440-AF8C-D263EF0F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0C468-AC1F-6748-A359-576A5A0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D72C-6B0C-204A-BB45-E654F4BD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DB66-73BC-A64E-85E6-76FE621A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688-F2D3-114B-AC10-55F830B66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EF3E3-881B-F844-8553-EAD728D8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F138-A26D-974B-896D-0B911DD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A4AB-5835-F549-AEE3-6B7F8A85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3E136-E612-F840-9E75-FD84C67A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D90DE-F087-6D4D-BF77-2E3E0CE1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11E1-1B27-5E42-88EB-6734823E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FF4D-B097-2F48-933E-61801662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AD78-2F03-9744-8D86-67B4EA80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8031-CAE4-6042-9F73-5CB5066C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7190-DB0E-6E46-A1B5-F9BE3A2A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8314-3E1B-BD4F-959A-35B11C9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0E4D-1412-2044-8B7C-282E5D1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6FEE-744E-6D4E-A1EE-B1CDC570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9134-7FB9-ED49-AF79-9D62EA4B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2DB6-8ACF-B043-BF96-4DAC762D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0D2B-B7B3-1A46-AF4C-BA5C4ED3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3FA9-41F0-5D40-806F-2CC8851C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70AC-8112-4145-9583-9FDCBA26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2929-EAAC-9240-B334-5C1A29F8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9731-24AD-9346-AABA-FB49E21F1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3856-0F93-0940-A69C-A887060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75556-0294-4447-9CD6-20B0E8F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58CD-1A3C-9548-8F55-297D3110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2A36-E2B1-FE42-B7EE-E7236D03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0385-C502-F84D-B39F-10A6543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1E5F-6E94-714E-B352-3AD4B4EBF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A9459-BDCD-BC40-8A27-F2B9CE16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924A8-F4CD-5B41-9866-EB35DFAD3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BCBFA-AE38-BA44-BE55-0D8DC0858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B4714-CA6E-0648-A933-433E78A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C3A3B-FB11-434A-A083-0CD75F07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17991-996A-8349-BB66-1460C7DB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E14C-5852-0044-AA21-3B7E178F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B8E84-D962-0849-9922-255571C8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E7C01-B7C0-8640-B7CB-BA12C88C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577B9-B054-434E-B6E9-312CD495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5D157-93CB-7545-942C-878F20D7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D2E64-3D8C-024D-B641-8A575241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A97DB-922C-914E-AB0E-3199F7CD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191F-95EA-3944-8055-99ED0AF7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16D6-21A1-C44F-9017-7CEB46B6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48FCE-BA0B-E94A-810D-D8350474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6552-F94D-AA41-ACAF-3D208B40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6E69D-16E4-EE44-8E92-FC52E730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2C4CD-CD72-134D-97E1-F7AA092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58CB-7F03-7E46-A1C3-BA515FFC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05A98-A4C6-3C4C-AA2C-2FEA477F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F7848-0F8E-694E-BC70-0E0DE7716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BB554-5E32-9C4D-8985-A4C0D498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B7CE-F114-074D-B815-0EC75C78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88AF0-331F-B24C-8EB0-0C507B15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37BFA-3282-E84B-83BD-BFC467E3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67BD-35D0-E944-B3F4-368BAE9C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4DCD-D8C6-FE42-9BD2-ED1776C38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9E4C-AA4A-014E-8464-0CE6366094A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BC56-F5FF-F443-A696-6313FE83D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E900-37D4-FF4F-848C-6A781E924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C54D6BD-DCF4-1341-95E1-92D6C346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862"/>
            <a:ext cx="12192000" cy="19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E762DB2-13C2-4D46-8333-24EE5429A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7" y="82452"/>
            <a:ext cx="10029826" cy="669309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720596-4C72-AE47-8A78-289E9639561F}"/>
              </a:ext>
            </a:extLst>
          </p:cNvPr>
          <p:cNvSpPr txBox="1"/>
          <p:nvPr/>
        </p:nvSpPr>
        <p:spPr>
          <a:xfrm>
            <a:off x="5243512" y="3055291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9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753AA-09C5-BB48-8FEC-5F9ADE69EDD6}"/>
              </a:ext>
            </a:extLst>
          </p:cNvPr>
          <p:cNvSpPr txBox="1"/>
          <p:nvPr/>
        </p:nvSpPr>
        <p:spPr>
          <a:xfrm>
            <a:off x="8410575" y="3055291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一个小时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DCFCC-B23B-8343-8667-FE896B480958}"/>
              </a:ext>
            </a:extLst>
          </p:cNvPr>
          <p:cNvSpPr txBox="1"/>
          <p:nvPr/>
        </p:nvSpPr>
        <p:spPr>
          <a:xfrm>
            <a:off x="5243512" y="3793479"/>
            <a:ext cx="197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6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点半到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7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DBD48-498A-1441-9E65-FEB43E8CD977}"/>
              </a:ext>
            </a:extLst>
          </p:cNvPr>
          <p:cNvSpPr txBox="1"/>
          <p:nvPr/>
        </p:nvSpPr>
        <p:spPr>
          <a:xfrm>
            <a:off x="8410575" y="3793479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08F5-0C04-6946-824B-7B23E97CC5A6}"/>
              </a:ext>
            </a:extLst>
          </p:cNvPr>
          <p:cNvSpPr txBox="1"/>
          <p:nvPr/>
        </p:nvSpPr>
        <p:spPr>
          <a:xfrm>
            <a:off x="5072062" y="4392198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点半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4459E-BA87-624D-B20B-2FFD2DCE7937}"/>
              </a:ext>
            </a:extLst>
          </p:cNvPr>
          <p:cNvSpPr txBox="1"/>
          <p:nvPr/>
        </p:nvSpPr>
        <p:spPr>
          <a:xfrm>
            <a:off x="8410575" y="4391838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BDD02-2265-9A4B-9881-31D3FCFF07DF}"/>
              </a:ext>
            </a:extLst>
          </p:cNvPr>
          <p:cNvSpPr txBox="1"/>
          <p:nvPr/>
        </p:nvSpPr>
        <p:spPr>
          <a:xfrm>
            <a:off x="5243512" y="5060651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5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6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47252-E967-884B-8C77-4103CE09B833}"/>
              </a:ext>
            </a:extLst>
          </p:cNvPr>
          <p:cNvSpPr txBox="1"/>
          <p:nvPr/>
        </p:nvSpPr>
        <p:spPr>
          <a:xfrm>
            <a:off x="8410575" y="5060471"/>
            <a:ext cx="2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一个小时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9BC0A-1A16-F34D-8E62-D4CBC161D035}"/>
              </a:ext>
            </a:extLst>
          </p:cNvPr>
          <p:cNvSpPr txBox="1"/>
          <p:nvPr/>
        </p:nvSpPr>
        <p:spPr>
          <a:xfrm>
            <a:off x="5072062" y="5729104"/>
            <a:ext cx="191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点到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6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点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22A3C-0BB5-1A46-9D50-23E25D43205E}"/>
              </a:ext>
            </a:extLst>
          </p:cNvPr>
          <p:cNvSpPr txBox="1"/>
          <p:nvPr/>
        </p:nvSpPr>
        <p:spPr>
          <a:xfrm>
            <a:off x="8410575" y="5714274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七个小时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7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06B2-E468-8F46-9F6E-1D424E1F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6912"/>
            <a:ext cx="10515600" cy="116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我每天锻炼几个小时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3E6B5-59C7-E642-986F-FA370399D728}"/>
              </a:ext>
            </a:extLst>
          </p:cNvPr>
          <p:cNvSpPr txBox="1"/>
          <p:nvPr/>
        </p:nvSpPr>
        <p:spPr>
          <a:xfrm>
            <a:off x="609600" y="1857375"/>
            <a:ext cx="74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我每天锻炼</a:t>
            </a:r>
            <a:r>
              <a:rPr lang="en-US" sz="4800" u="sng" dirty="0" err="1">
                <a:latin typeface="STKaiti" panose="02010600040101010101" pitchFamily="2" charset="-122"/>
                <a:ea typeface="STKaiti" panose="02010600040101010101" pitchFamily="2" charset="-122"/>
              </a:rPr>
              <a:t>两个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小时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B335D6-851C-3A47-A5FE-7DC1D779A6F1}"/>
              </a:ext>
            </a:extLst>
          </p:cNvPr>
          <p:cNvSpPr txBox="1">
            <a:spLocks/>
          </p:cNvSpPr>
          <p:nvPr/>
        </p:nvSpPr>
        <p:spPr>
          <a:xfrm>
            <a:off x="609600" y="3429000"/>
            <a:ext cx="10515600" cy="2403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我们什么时候开始上课的？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上课上了多长时间？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0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33B22AE-E56E-3746-8697-91403E5CE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96" y="367506"/>
            <a:ext cx="11988904" cy="3061494"/>
          </a:xfrm>
        </p:spPr>
      </p:pic>
    </p:spTree>
    <p:extLst>
      <p:ext uri="{BB962C8B-B14F-4D97-AF65-F5344CB8AC3E}">
        <p14:creationId xmlns:p14="http://schemas.microsoft.com/office/powerpoint/2010/main" val="367954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942974" y="642938"/>
            <a:ext cx="8715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zh-CN" altLang="en-US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4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 </a:t>
            </a:r>
            <a:r>
              <a:rPr lang="en-US" sz="4000" dirty="0" err="1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她</a:t>
            </a:r>
            <a:r>
              <a:rPr lang="en-US" sz="4000" dirty="0" err="1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工作</a:t>
            </a:r>
            <a:r>
              <a:rPr lang="en-US" sz="40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en-US" sz="4000" u="sng" dirty="0" err="1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三年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我们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公共汽车。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你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怎么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晚到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一刻钟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我们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唱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两个小时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歌。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5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942974" y="642938"/>
            <a:ext cx="87153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听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       听了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三个小时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睡觉           睡了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觉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做运动       做了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运动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吃饭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        吃了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半天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饭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461C0-DA95-EB42-B686-286A52286223}"/>
              </a:ext>
            </a:extLst>
          </p:cNvPr>
          <p:cNvSpPr txBox="1"/>
          <p:nvPr/>
        </p:nvSpPr>
        <p:spPr>
          <a:xfrm>
            <a:off x="3014661" y="377696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V+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3944-F168-454F-AB56-1C98A2F9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350"/>
            <a:ext cx="10515600" cy="5818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对话练习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：你昨天吃晚饭吃了多久？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：我昨天吃了四十分钟晚饭。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：你昨天看电视看了多久？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：我昨天看了一个小时</a:t>
            </a:r>
            <a:r>
              <a:rPr lang="zh-CN" altLang="en-US" sz="4000">
                <a:latin typeface="STKaiti" panose="02010600040101010101" pitchFamily="2" charset="-122"/>
                <a:ea typeface="STKaiti" panose="02010600040101010101" pitchFamily="2" charset="-122"/>
              </a:rPr>
              <a:t>电视。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61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803F-8AA1-B640-9231-B12D5FA7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" y="1677345"/>
            <a:ext cx="10515600" cy="4031477"/>
          </a:xfrm>
        </p:spPr>
        <p:txBody>
          <a:bodyPr>
            <a:normAutofit/>
          </a:bodyPr>
          <a:lstStyle/>
          <a:p>
            <a:r>
              <a:rPr lang="en-US" dirty="0"/>
              <a:t>Learn the new words in this PPT, try to master the useful expressions.</a:t>
            </a:r>
          </a:p>
          <a:p>
            <a:r>
              <a:rPr lang="en-US" dirty="0"/>
              <a:t>Complete the form in this PPT and check out your answer with the given answer on next page.</a:t>
            </a:r>
          </a:p>
          <a:p>
            <a:r>
              <a:rPr lang="en-US" dirty="0"/>
              <a:t>Try to answer the questions you see in this PPT</a:t>
            </a:r>
          </a:p>
          <a:p>
            <a:r>
              <a:rPr lang="en-US" dirty="0"/>
              <a:t>Learn the new grammar to express  “period of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7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3" y="485775"/>
            <a:ext cx="45434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</a:t>
            </a:r>
            <a:r>
              <a:rPr lang="en-US" sz="3200" dirty="0" err="1">
                <a:solidFill>
                  <a:srgbClr val="00B050"/>
                </a:solidFill>
              </a:rPr>
              <a:t>tóngshì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5400" dirty="0" err="1"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dirty="0"/>
              <a:t> </a:t>
            </a:r>
            <a:r>
              <a:rPr lang="en-AU" altLang="zh-CN" sz="3200" dirty="0" err="1"/>
              <a:t>n.colleague</a:t>
            </a:r>
            <a:endParaRPr lang="en-US" dirty="0"/>
          </a:p>
        </p:txBody>
      </p:sp>
      <p:pic>
        <p:nvPicPr>
          <p:cNvPr id="4100" name="Picture 4" descr="开心工作的国外人物摄影图片素材下载(图片ID:386086)_-职业人物-图片素材_ 集图网JITUWANG.COM">
            <a:extLst>
              <a:ext uri="{FF2B5EF4-FFF2-40B4-BE49-F238E27FC236}">
                <a16:creationId xmlns:a16="http://schemas.microsoft.com/office/drawing/2014/main" id="{10DC5284-23DE-3846-AEBE-9CF5640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1" y="2686050"/>
            <a:ext cx="5112500" cy="34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6457950" y="757238"/>
            <a:ext cx="3914775" cy="494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男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女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新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我的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我跟她是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我们是</a:t>
            </a:r>
            <a:r>
              <a:rPr lang="zh-CN" altLang="en-US" sz="36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49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2" y="485775"/>
            <a:ext cx="5009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  </a:t>
            </a:r>
            <a:r>
              <a:rPr lang="en-US" sz="3200" dirty="0" err="1">
                <a:solidFill>
                  <a:srgbClr val="00B050"/>
                </a:solidFill>
              </a:rPr>
              <a:t>yǐqián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dirty="0"/>
              <a:t> </a:t>
            </a:r>
            <a:r>
              <a:rPr lang="en-AU" altLang="zh-CN" sz="3200" dirty="0" err="1"/>
              <a:t>n.before,ago</a:t>
            </a:r>
            <a:r>
              <a:rPr lang="en-US" altLang="zh-CN" sz="3200" dirty="0"/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之前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986463" y="485775"/>
            <a:ext cx="56483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两年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的事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学汉语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来这儿</a:t>
            </a: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，我在一个学校工作过。</a:t>
            </a:r>
            <a:endParaRPr lang="en-US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，我不喜欢喝咖啡。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Learn Chinese with “以前” and “以后” – Chinlingo">
            <a:extLst>
              <a:ext uri="{FF2B5EF4-FFF2-40B4-BE49-F238E27FC236}">
                <a16:creationId xmlns:a16="http://schemas.microsoft.com/office/drawing/2014/main" id="{C23D36DB-C917-594F-A686-81D1EC37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271713"/>
            <a:ext cx="532379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671513" y="214313"/>
            <a:ext cx="32146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yínháng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r>
              <a:rPr lang="zh-CN" altLang="en-US" dirty="0"/>
              <a:t> </a:t>
            </a:r>
            <a:r>
              <a:rPr lang="en-AU" altLang="zh-CN" sz="3200" dirty="0" err="1"/>
              <a:t>n.bank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843587" y="1630085"/>
            <a:ext cx="52149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一家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在一家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工作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cún</a:t>
            </a:r>
            <a:endParaRPr 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存钱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US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q</a:t>
            </a:r>
            <a:r>
              <a:rPr lang="en-US" sz="2400" dirty="0" err="1">
                <a:latin typeface="+mj-lt"/>
                <a:ea typeface="STKaiti" panose="02010600040101010101" pitchFamily="2" charset="-122"/>
              </a:rPr>
              <a:t>u</a:t>
            </a:r>
            <a:r>
              <a:rPr lang="en-US" sz="2400" dirty="0">
                <a:latin typeface="+mj-lt"/>
                <a:ea typeface="STKaiti" panose="02010600040101010101" pitchFamily="2" charset="-122"/>
              </a:rPr>
              <a:t>̌</a:t>
            </a:r>
            <a:endParaRPr lang="en-US" sz="3200" dirty="0">
              <a:latin typeface="+mj-lt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取钱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办卡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8194" name="Picture 2" descr="中国银行—搜狗百科">
            <a:extLst>
              <a:ext uri="{FF2B5EF4-FFF2-40B4-BE49-F238E27FC236}">
                <a16:creationId xmlns:a16="http://schemas.microsoft.com/office/drawing/2014/main" id="{386B9DBD-7133-0B40-AA4C-DD5CC8E1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833265"/>
            <a:ext cx="49339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557213" y="485775"/>
            <a:ext cx="502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Jiǔ</a:t>
            </a: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dirty="0"/>
              <a:t> </a:t>
            </a:r>
            <a:r>
              <a:rPr lang="en-AU" altLang="zh-CN" sz="3200" dirty="0" err="1"/>
              <a:t>adj.for</a:t>
            </a:r>
            <a:r>
              <a:rPr lang="en-AU" altLang="zh-CN" sz="3200" dirty="0"/>
              <a:t> a long </a:t>
            </a:r>
            <a:r>
              <a:rPr lang="en-AU" altLang="zh-CN" sz="3200" dirty="0" err="1"/>
              <a:t>time,long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5757863" y="674400"/>
            <a:ext cx="60483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很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好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做这个蛋糕要很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吧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我等了很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好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32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我刚来澳大利亚不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好久不见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你学汉语多</a:t>
            </a:r>
            <a:r>
              <a:rPr lang="en-US" sz="3200" dirty="0" err="1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你来这里多</a:t>
            </a:r>
            <a:r>
              <a:rPr lang="zh-CN" altLang="en-US" sz="32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了？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42" name="Picture 2" descr="抖音等了很久了表情包在哪下载抖音等了好久了表情包下载分享_3DM手游">
            <a:extLst>
              <a:ext uri="{FF2B5EF4-FFF2-40B4-BE49-F238E27FC236}">
                <a16:creationId xmlns:a16="http://schemas.microsoft.com/office/drawing/2014/main" id="{7A7046FC-29BC-7349-8D66-4AC7E5FE1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 bwMode="auto">
          <a:xfrm>
            <a:off x="833438" y="2443996"/>
            <a:ext cx="39814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1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60A942-8317-E54C-A72E-3915529C71C6}"/>
              </a:ext>
            </a:extLst>
          </p:cNvPr>
          <p:cNvSpPr txBox="1"/>
          <p:nvPr/>
        </p:nvSpPr>
        <p:spPr>
          <a:xfrm>
            <a:off x="642938" y="142875"/>
            <a:ext cx="59721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gǎn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xìng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qù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zh-CN" altLang="en-US" sz="5400" dirty="0">
                <a:latin typeface="STKaiti" panose="02010600040101010101" pitchFamily="2" charset="-122"/>
                <a:ea typeface="STKaiti" panose="02010600040101010101" pitchFamily="2" charset="-122"/>
              </a:rPr>
              <a:t>感兴趣 </a:t>
            </a:r>
            <a:r>
              <a:rPr lang="en-AU" altLang="zh-CN" sz="3200" dirty="0"/>
              <a:t>to be interested in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BF06-66AB-D145-9038-1719E47483FF}"/>
              </a:ext>
            </a:extLst>
          </p:cNvPr>
          <p:cNvSpPr txBox="1"/>
          <p:nvPr/>
        </p:nvSpPr>
        <p:spPr>
          <a:xfrm>
            <a:off x="6096000" y="2227179"/>
            <a:ext cx="5214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对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…..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感兴趣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你对美食感兴趣吗？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你对中国文化感兴趣吗？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zh-CN" dirty="0"/>
          </a:p>
          <a:p>
            <a:endParaRPr lang="en-US" dirty="0"/>
          </a:p>
        </p:txBody>
      </p:sp>
      <p:pic>
        <p:nvPicPr>
          <p:cNvPr id="12290" name="Picture 2" descr="感兴趣Gǎn Xìng Qù: Meaning And Pronunciation | Mandarin Mania">
            <a:extLst>
              <a:ext uri="{FF2B5EF4-FFF2-40B4-BE49-F238E27FC236}">
                <a16:creationId xmlns:a16="http://schemas.microsoft.com/office/drawing/2014/main" id="{935F2AFB-3DFE-9E41-86F6-8D3AB0D6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27129"/>
            <a:ext cx="4433887" cy="44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9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12DC-1068-9B43-89D2-68476536D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2" y="517396"/>
            <a:ext cx="10515600" cy="5823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同事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以前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银行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久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感兴趣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6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E762DB2-13C2-4D46-8333-24EE5429A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7" y="82453"/>
            <a:ext cx="10029826" cy="6693093"/>
          </a:xfrm>
        </p:spPr>
      </p:pic>
    </p:spTree>
    <p:extLst>
      <p:ext uri="{BB962C8B-B14F-4D97-AF65-F5344CB8AC3E}">
        <p14:creationId xmlns:p14="http://schemas.microsoft.com/office/powerpoint/2010/main" val="269613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369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48</cp:revision>
  <dcterms:created xsi:type="dcterms:W3CDTF">2021-05-04T00:21:20Z</dcterms:created>
  <dcterms:modified xsi:type="dcterms:W3CDTF">2021-06-08T00:39:21Z</dcterms:modified>
</cp:coreProperties>
</file>