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57" r:id="rId4"/>
    <p:sldId id="274" r:id="rId5"/>
    <p:sldId id="269" r:id="rId6"/>
    <p:sldId id="282" r:id="rId7"/>
    <p:sldId id="283" r:id="rId8"/>
    <p:sldId id="280" r:id="rId9"/>
    <p:sldId id="281" r:id="rId10"/>
    <p:sldId id="284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02"/>
    <p:restoredTop sz="94494"/>
  </p:normalViewPr>
  <p:slideViewPr>
    <p:cSldViewPr snapToGrid="0" snapToObjects="1">
      <p:cViewPr varScale="1">
        <p:scale>
          <a:sx n="82" d="100"/>
          <a:sy n="82" d="100"/>
        </p:scale>
        <p:origin x="1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1083-DE77-4848-B8B5-174246244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28114-E8BB-8C4F-8F4A-987149D57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8ACA5-3BAF-3745-A8F0-38953822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6AB63-E8AC-0546-8F55-BC673CCB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FAE40-4689-B943-86F8-DA448ED6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E38A-78A0-A442-94A6-BFD4DE21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52B6D-89C8-3246-834D-3295B3513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7C414-2474-EA4B-A987-4703A079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34ECA-6E4E-C64C-ADF7-24BEEE2A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2686E-2CE5-5A46-8790-5B90CD17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9EA1B-19E8-8049-8CA2-100F882E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1AB34-7B7B-384F-B794-563737CC5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07B65-96F7-EC48-8A54-8B81DE6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95097-6C33-1244-8C76-543E4D1F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DCC3D-B261-F048-9CB5-2567C272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7B8A-0E10-9B4E-B1E9-89274029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9C6C9-8699-1F45-B7F4-716E68F2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D0A42-0D88-3D4D-94EF-9F780A4E4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9BFE-8337-B54E-9AD8-B715300D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FDDB3-34CE-9445-9E09-D6DB5C20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15BD-94D3-AD46-9801-9E8939FC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0BB4-6583-EB47-A4C8-3A9DB6976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F7EE-F1B5-C64F-908C-81CCE1EF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B5AD-AC22-2045-9E20-8C9D0E94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7330B-62B8-2448-AEB0-6442472E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6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94B4-22AF-8948-B24F-6C6FA13D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0AA2-6020-A743-888C-3C95098CB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274BD-C2C7-D741-8B2B-CCB508D4F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1C257-0C6D-B140-AE53-348F7880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E61BF-9CFD-334C-9CF4-DE276981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69772-80EC-7346-8E73-D18F887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9D47-F796-7B40-9A7C-2C01FFCD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4A654-1D0C-2E4C-A351-D35AAEBAE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FB724-D90A-2B4E-AEA0-6A1A63F6D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D7598-9877-D04E-AD6E-E75B78AD3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F36C6-B7F2-ED41-9E4C-CEF7CF756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587C9-2A81-3F40-B742-6779B674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264E3-D847-FB41-8B59-2AE53607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0725A-A6ED-1543-A134-A400D49B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9417-55B2-9A4B-8704-622D032D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D04C5-32B4-DF4D-923C-409C0B15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D57A6-0FBE-7347-8DBE-2A4A9196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2BA9B-D85E-6B4C-9F11-4F6F3F7A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C79CEC-AAC1-9748-89E0-1E36FA10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8ADCB-5B7E-7D4E-BC7F-1EB3B5BA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C787F-E581-F04A-BA9F-3D510F0F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5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ADD0-100A-504C-BACD-C8450864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0011-6A8F-3A40-892F-FFC23FF9D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18518-1B62-3246-A92E-DB2A9688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0400E-9571-934D-B54B-0EB14C87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DB086-EF56-0C4D-8A82-7B21835D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CD5D-3AB5-6341-BC4B-09E65503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0DD5-9A6F-0146-AF27-8328BE32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23B8A-6509-8E42-B7B0-207E8FD37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65B-040F-D044-B2B8-48EB3E5AE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E73A5-7708-F545-9045-A347DE70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ACBCE-8F7F-C841-9AB2-4F924984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F4724-0A01-8648-B2C7-E81D42CC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66539-A93D-7341-8B22-5FAE02FE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CE206-3780-2040-9B80-DB26EEE0A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F1DF3-2E15-3D45-9BC7-E62D5E6D3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882D-D678-AC4C-99EB-8281E4A8FE1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BF9E3-A2B4-FB4E-A83C-0B0C5E0E7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52CF1-96D1-8F4D-8C89-3D166C845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1063-72DE-7C43-B348-3C90564D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CA84-0CE4-2148-8A9C-8B3F66AE3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3961"/>
            <a:ext cx="12192000" cy="59968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err="1"/>
              <a:t>又</a:t>
            </a:r>
            <a:r>
              <a:rPr lang="zh-CN" altLang="en-US" sz="6000" dirty="0"/>
              <a:t> </a:t>
            </a:r>
            <a:r>
              <a:rPr lang="en-US" altLang="zh-CN" sz="6000" dirty="0"/>
              <a:t> </a:t>
            </a:r>
            <a:r>
              <a:rPr lang="en-US" altLang="zh-CN" sz="4400" dirty="0" err="1">
                <a:solidFill>
                  <a:schemeClr val="bg2">
                    <a:lumMod val="75000"/>
                  </a:schemeClr>
                </a:solidFill>
              </a:rPr>
              <a:t>yòu</a:t>
            </a:r>
            <a:r>
              <a:rPr lang="en-US" altLang="zh-CN" sz="6000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altLang="zh-CN" sz="4000" dirty="0" err="1">
                <a:solidFill>
                  <a:schemeClr val="bg2">
                    <a:lumMod val="75000"/>
                  </a:schemeClr>
                </a:solidFill>
              </a:rPr>
              <a:t>adv.again</a:t>
            </a:r>
            <a:r>
              <a:rPr lang="zh-CN" altLang="en-US" sz="40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zh-CN" altLang="en-US" sz="5100" dirty="0">
                <a:solidFill>
                  <a:schemeClr val="bg2">
                    <a:lumMod val="75000"/>
                  </a:schemeClr>
                </a:solidFill>
              </a:rPr>
              <a:t>                        </a:t>
            </a:r>
            <a:r>
              <a:rPr lang="en-US" sz="6000" dirty="0" err="1"/>
              <a:t>重要</a:t>
            </a:r>
            <a:r>
              <a:rPr lang="en-US" sz="6000" dirty="0"/>
              <a:t> 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zhòngyào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adj.important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 err="1"/>
              <a:t>满意</a:t>
            </a:r>
            <a:r>
              <a:rPr lang="en-US" sz="6000" dirty="0"/>
              <a:t>  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mǎnyì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v.to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be satisfied               </a:t>
            </a:r>
            <a:r>
              <a:rPr lang="en-US" sz="6000" dirty="0" err="1"/>
              <a:t>电梯</a:t>
            </a:r>
            <a:r>
              <a:rPr lang="en-US" sz="6000" dirty="0"/>
              <a:t>  </a:t>
            </a:r>
            <a:r>
              <a:rPr lang="en-US" sz="4100" dirty="0" err="1">
                <a:solidFill>
                  <a:schemeClr val="bg2">
                    <a:lumMod val="75000"/>
                  </a:schemeClr>
                </a:solidFill>
              </a:rPr>
              <a:t>diànti</a:t>
            </a:r>
            <a:r>
              <a:rPr lang="en-US" sz="4100" dirty="0">
                <a:solidFill>
                  <a:schemeClr val="bg2">
                    <a:lumMod val="75000"/>
                  </a:schemeClr>
                </a:solidFill>
              </a:rPr>
              <a:t>̄ </a:t>
            </a:r>
            <a:r>
              <a:rPr lang="en-US" sz="4100" dirty="0" err="1">
                <a:solidFill>
                  <a:schemeClr val="bg2">
                    <a:lumMod val="75000"/>
                  </a:schemeClr>
                </a:solidFill>
              </a:rPr>
              <a:t>n.elevator</a:t>
            </a:r>
            <a:endParaRPr lang="en-US" sz="41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 err="1"/>
              <a:t>层</a:t>
            </a:r>
            <a:r>
              <a:rPr lang="en-US" sz="6000" dirty="0"/>
              <a:t>  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céng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m.used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for floors                    </a:t>
            </a:r>
            <a:r>
              <a:rPr lang="en-US" sz="6000" dirty="0" err="1"/>
              <a:t>熊猫</a:t>
            </a:r>
            <a:r>
              <a:rPr lang="en-US" sz="6000" dirty="0"/>
              <a:t>  </a:t>
            </a:r>
            <a:r>
              <a:rPr lang="en-US" sz="4100" dirty="0" err="1">
                <a:solidFill>
                  <a:schemeClr val="bg2">
                    <a:lumMod val="75000"/>
                  </a:schemeClr>
                </a:solidFill>
              </a:rPr>
              <a:t>n.xióngmāo</a:t>
            </a:r>
            <a:endParaRPr lang="en-US" sz="41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 err="1"/>
              <a:t>害怕</a:t>
            </a:r>
            <a:r>
              <a:rPr lang="en-US" sz="6000" dirty="0"/>
              <a:t> 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hài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pà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v.to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be afraid                     </a:t>
            </a:r>
            <a:r>
              <a:rPr lang="en-US" sz="6000" dirty="0" err="1"/>
              <a:t>安静</a:t>
            </a:r>
            <a:r>
              <a:rPr lang="en-US" sz="6000" dirty="0"/>
              <a:t> </a:t>
            </a:r>
            <a:r>
              <a:rPr lang="en-US" sz="4100" dirty="0" err="1">
                <a:solidFill>
                  <a:schemeClr val="bg2">
                    <a:lumMod val="75000"/>
                  </a:schemeClr>
                </a:solidFill>
              </a:rPr>
              <a:t>ānjìng</a:t>
            </a:r>
            <a:r>
              <a:rPr lang="en-US" sz="41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4100" dirty="0" err="1">
                <a:solidFill>
                  <a:schemeClr val="bg2">
                    <a:lumMod val="75000"/>
                  </a:schemeClr>
                </a:solidFill>
              </a:rPr>
              <a:t>adj.quiet</a:t>
            </a:r>
            <a:endParaRPr lang="en-US" sz="41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 err="1"/>
              <a:t>可乐</a:t>
            </a:r>
            <a:r>
              <a:rPr lang="en-US" sz="6000" dirty="0"/>
              <a:t> 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kělè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/>
              <a:t>                                               </a:t>
            </a:r>
            <a:r>
              <a:rPr lang="en-US" sz="6000" dirty="0" err="1"/>
              <a:t>一会儿</a:t>
            </a:r>
            <a:r>
              <a:rPr lang="en-US" sz="6000" dirty="0"/>
              <a:t> </a:t>
            </a:r>
            <a:r>
              <a:rPr lang="en-US" sz="4100" dirty="0">
                <a:solidFill>
                  <a:schemeClr val="bg2">
                    <a:lumMod val="75000"/>
                  </a:schemeClr>
                </a:solidFill>
              </a:rPr>
              <a:t>n. a moment</a:t>
            </a:r>
          </a:p>
          <a:p>
            <a:pPr marL="0" indent="0">
              <a:buNone/>
            </a:pPr>
            <a:r>
              <a:rPr lang="en-US" sz="6000" dirty="0" err="1"/>
              <a:t>见面</a:t>
            </a:r>
            <a:r>
              <a:rPr lang="en-US" sz="6000" dirty="0"/>
              <a:t>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jiànmiàn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v. to meet</a:t>
            </a:r>
            <a:r>
              <a:rPr lang="en-US" sz="4000" dirty="0"/>
              <a:t>                       </a:t>
            </a:r>
            <a:r>
              <a:rPr lang="en-US" sz="6000" dirty="0" err="1"/>
              <a:t>马上</a:t>
            </a:r>
            <a:r>
              <a:rPr lang="en-US" sz="6000" dirty="0"/>
              <a:t> </a:t>
            </a:r>
            <a:r>
              <a:rPr lang="en-US" sz="4100" dirty="0">
                <a:solidFill>
                  <a:schemeClr val="bg2">
                    <a:lumMod val="75000"/>
                  </a:schemeClr>
                </a:solidFill>
              </a:rPr>
              <a:t>adv. </a:t>
            </a:r>
            <a:r>
              <a:rPr lang="en-US" sz="4100" dirty="0" err="1">
                <a:solidFill>
                  <a:schemeClr val="bg2">
                    <a:lumMod val="75000"/>
                  </a:schemeClr>
                </a:solidFill>
              </a:rPr>
              <a:t>mǎshàng</a:t>
            </a:r>
            <a:r>
              <a:rPr lang="en-US" sz="41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6000" dirty="0" err="1"/>
              <a:t>洗手间</a:t>
            </a:r>
            <a:r>
              <a:rPr lang="zh-CN" altLang="en-US" sz="6000" dirty="0"/>
              <a:t> </a:t>
            </a:r>
            <a:r>
              <a:rPr lang="en-US" altLang="zh-CN" sz="4000" dirty="0" err="1">
                <a:solidFill>
                  <a:schemeClr val="bg2">
                    <a:lumMod val="75000"/>
                  </a:schemeClr>
                </a:solidFill>
              </a:rPr>
              <a:t>xǐshǒujiān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sz="4000" dirty="0" err="1">
                <a:solidFill>
                  <a:schemeClr val="bg2">
                    <a:lumMod val="75000"/>
                  </a:schemeClr>
                </a:solidFill>
              </a:rPr>
              <a:t>n.bathroom</a:t>
            </a:r>
            <a:r>
              <a:rPr lang="en-US" altLang="zh-CN" sz="4000" dirty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en-US" sz="6000" dirty="0" err="1"/>
              <a:t>变化</a:t>
            </a:r>
            <a:r>
              <a:rPr lang="en-US" sz="6000" dirty="0"/>
              <a:t> </a:t>
            </a:r>
            <a:r>
              <a:rPr lang="en-US" sz="4100" dirty="0" err="1">
                <a:solidFill>
                  <a:schemeClr val="bg2">
                    <a:lumMod val="75000"/>
                  </a:schemeClr>
                </a:solidFill>
              </a:rPr>
              <a:t>biànhuà</a:t>
            </a:r>
            <a:r>
              <a:rPr lang="en-US" sz="4100" dirty="0">
                <a:solidFill>
                  <a:schemeClr val="bg2">
                    <a:lumMod val="75000"/>
                  </a:schemeClr>
                </a:solidFill>
              </a:rPr>
              <a:t>  v. to change</a:t>
            </a:r>
          </a:p>
          <a:p>
            <a:pPr marL="0" indent="0">
              <a:buNone/>
            </a:pPr>
            <a:r>
              <a:rPr lang="en-US" sz="6000" dirty="0" err="1"/>
              <a:t>老</a:t>
            </a:r>
            <a:r>
              <a:rPr lang="en-US" sz="6000" dirty="0"/>
              <a:t>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lǎo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75000"/>
                  </a:schemeClr>
                </a:solidFill>
              </a:rPr>
              <a:t>adj.old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                                            </a:t>
            </a:r>
            <a:r>
              <a:rPr lang="en-US" sz="6000" dirty="0" err="1"/>
              <a:t>几乎</a:t>
            </a:r>
            <a:r>
              <a:rPr lang="en-US" sz="6000" dirty="0"/>
              <a:t> </a:t>
            </a:r>
            <a:r>
              <a:rPr lang="en-US" sz="4100" dirty="0" err="1">
                <a:solidFill>
                  <a:schemeClr val="bg2">
                    <a:lumMod val="75000"/>
                  </a:schemeClr>
                </a:solidFill>
              </a:rPr>
              <a:t>jīhu</a:t>
            </a:r>
            <a:r>
              <a:rPr lang="en-US" sz="4100" dirty="0">
                <a:solidFill>
                  <a:schemeClr val="bg2">
                    <a:lumMod val="75000"/>
                  </a:schemeClr>
                </a:solidFill>
              </a:rPr>
              <a:t>̄ adv. almost</a:t>
            </a:r>
          </a:p>
          <a:p>
            <a:pPr marL="0" indent="0">
              <a:buNone/>
            </a:pPr>
            <a:r>
              <a:rPr lang="en-US" sz="6000" dirty="0" err="1"/>
              <a:t>健康</a:t>
            </a:r>
            <a:r>
              <a:rPr lang="en-US" sz="6000" dirty="0"/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</a:rPr>
              <a:t>jiànkāng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adj. healthy</a:t>
            </a:r>
          </a:p>
        </p:txBody>
      </p:sp>
    </p:spTree>
    <p:extLst>
      <p:ext uri="{BB962C8B-B14F-4D97-AF65-F5344CB8AC3E}">
        <p14:creationId xmlns:p14="http://schemas.microsoft.com/office/powerpoint/2010/main" val="95130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8A8B-0F76-4746-B688-F601069F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6" y="549717"/>
            <a:ext cx="11717079" cy="5872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00B050"/>
                </a:solidFill>
              </a:rPr>
              <a:t>老同学</a:t>
            </a:r>
            <a:r>
              <a:rPr lang="zh-CN" altLang="en-US" sz="4000" dirty="0">
                <a:solidFill>
                  <a:srgbClr val="00B050"/>
                </a:solidFill>
                <a:sym typeface="Wingdings" pitchFamily="2" charset="2"/>
              </a:rPr>
              <a:t>：  </a:t>
            </a:r>
            <a:r>
              <a:rPr lang="zh-CN" altLang="en-US" sz="4000" dirty="0">
                <a:sym typeface="Wingdings" pitchFamily="2" charset="2"/>
              </a:rPr>
              <a:t>（           ）</a:t>
            </a:r>
            <a:r>
              <a:rPr lang="zh-CN" altLang="en-US" sz="4000" dirty="0"/>
              <a:t>了，你（           ）没（         ）。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：谁说的？我（       ）了，以前的（       ）都不能（     ）了。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rgbClr val="00B050"/>
                </a:solidFill>
              </a:rPr>
              <a:t>老同学</a:t>
            </a:r>
            <a:r>
              <a:rPr lang="zh-CN" altLang="en-US" sz="4000" dirty="0">
                <a:solidFill>
                  <a:srgbClr val="00B050"/>
                </a:solidFill>
                <a:sym typeface="Wingdings" pitchFamily="2" charset="2"/>
              </a:rPr>
              <a:t>：   </a:t>
            </a:r>
            <a:r>
              <a:rPr lang="zh-CN" altLang="en-US" sz="4000" dirty="0">
                <a:sym typeface="Wingdings" pitchFamily="2" charset="2"/>
              </a:rPr>
              <a:t>（       ）</a:t>
            </a:r>
            <a:r>
              <a:rPr lang="zh-CN" altLang="en-US" sz="4000" dirty="0"/>
              <a:t>最（         ），（         ）都（            ）。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：是呀，想（              ）就吃什么。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rgbClr val="00B050"/>
                </a:solidFill>
              </a:rPr>
              <a:t>老同学</a:t>
            </a:r>
            <a:r>
              <a:rPr lang="zh-CN" altLang="en-US" sz="4000" dirty="0"/>
              <a:t>：你（        ）还是周明（         ）。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：我做，我想（         ）就（           ），想吃（       ）就做（         ）。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875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2FE529-BBA9-7D48-8384-D1001FB57162}"/>
              </a:ext>
            </a:extLst>
          </p:cNvPr>
          <p:cNvSpPr txBox="1"/>
          <p:nvPr/>
        </p:nvSpPr>
        <p:spPr>
          <a:xfrm>
            <a:off x="361507" y="446567"/>
            <a:ext cx="416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KaiTi" panose="02010609060101010101" pitchFamily="49" charset="-122"/>
                <a:ea typeface="KaiTi" panose="02010609060101010101" pitchFamily="49" charset="-122"/>
              </a:rPr>
              <a:t>自己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   学习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54FB0-84A1-9D43-94E5-329DF14E511B}"/>
              </a:ext>
            </a:extLst>
          </p:cNvPr>
          <p:cNvSpPr txBox="1"/>
          <p:nvPr/>
        </p:nvSpPr>
        <p:spPr>
          <a:xfrm>
            <a:off x="4012018" y="3172046"/>
            <a:ext cx="416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见面   考试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21A70-B17D-3943-889F-A1879C682B29}"/>
              </a:ext>
            </a:extLst>
          </p:cNvPr>
          <p:cNvSpPr txBox="1"/>
          <p:nvPr/>
        </p:nvSpPr>
        <p:spPr>
          <a:xfrm>
            <a:off x="6982047" y="446566"/>
            <a:ext cx="416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离开   结婚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FE72B-06B6-6B4D-8C35-E82AB33B5FE3}"/>
              </a:ext>
            </a:extLst>
          </p:cNvPr>
          <p:cNvCxnSpPr/>
          <p:nvPr/>
        </p:nvCxnSpPr>
        <p:spPr>
          <a:xfrm>
            <a:off x="999460" y="1573619"/>
            <a:ext cx="595424" cy="489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4FB0FA-03F8-CF42-ABA3-F33AFC8C1AEB}"/>
              </a:ext>
            </a:extLst>
          </p:cNvPr>
          <p:cNvCxnSpPr/>
          <p:nvPr/>
        </p:nvCxnSpPr>
        <p:spPr>
          <a:xfrm flipH="1">
            <a:off x="2445489" y="1446028"/>
            <a:ext cx="616688" cy="53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DF9E5C-E3A9-FD41-8A7E-E648520FE1D9}"/>
              </a:ext>
            </a:extLst>
          </p:cNvPr>
          <p:cNvCxnSpPr/>
          <p:nvPr/>
        </p:nvCxnSpPr>
        <p:spPr>
          <a:xfrm>
            <a:off x="7584558" y="1512424"/>
            <a:ext cx="595424" cy="489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FA5005-6F75-5E4B-AA78-E3E84E134711}"/>
              </a:ext>
            </a:extLst>
          </p:cNvPr>
          <p:cNvCxnSpPr/>
          <p:nvPr/>
        </p:nvCxnSpPr>
        <p:spPr>
          <a:xfrm>
            <a:off x="4529471" y="4281377"/>
            <a:ext cx="595424" cy="489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8DF573-0F83-0D4E-BBF3-D1A64BB196A1}"/>
              </a:ext>
            </a:extLst>
          </p:cNvPr>
          <p:cNvCxnSpPr/>
          <p:nvPr/>
        </p:nvCxnSpPr>
        <p:spPr>
          <a:xfrm flipH="1">
            <a:off x="6365359" y="4236246"/>
            <a:ext cx="616688" cy="53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7D114F-841C-0642-862B-5B085DEBA29A}"/>
              </a:ext>
            </a:extLst>
          </p:cNvPr>
          <p:cNvCxnSpPr/>
          <p:nvPr/>
        </p:nvCxnSpPr>
        <p:spPr>
          <a:xfrm flipH="1">
            <a:off x="9285767" y="1529788"/>
            <a:ext cx="616688" cy="53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FC434DA-DEF3-304E-96AE-E3F4ABD20440}"/>
              </a:ext>
            </a:extLst>
          </p:cNvPr>
          <p:cNvSpPr txBox="1"/>
          <p:nvPr/>
        </p:nvSpPr>
        <p:spPr>
          <a:xfrm>
            <a:off x="1297172" y="2233780"/>
            <a:ext cx="176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自学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FE54A-C9C0-3647-8F88-DA5B7DCA10CC}"/>
              </a:ext>
            </a:extLst>
          </p:cNvPr>
          <p:cNvSpPr txBox="1"/>
          <p:nvPr/>
        </p:nvSpPr>
        <p:spPr>
          <a:xfrm>
            <a:off x="5046924" y="5066528"/>
            <a:ext cx="176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面试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4B7335-0E09-FB46-A5AA-9F1018E1B9EA}"/>
              </a:ext>
            </a:extLst>
          </p:cNvPr>
          <p:cNvSpPr txBox="1"/>
          <p:nvPr/>
        </p:nvSpPr>
        <p:spPr>
          <a:xfrm>
            <a:off x="7882270" y="2214402"/>
            <a:ext cx="1765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离婚</a:t>
            </a:r>
            <a:endParaRPr lang="en-US" sz="4800" dirty="0">
              <a:solidFill>
                <a:srgbClr val="0070C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88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3E350-2DE0-B24F-BAD9-B7AB7690E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72" y="1442853"/>
            <a:ext cx="11885428" cy="4351338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KaiTi" panose="02010609060101010101" pitchFamily="49" charset="-122"/>
                <a:ea typeface="KaiTi" panose="02010609060101010101" pitchFamily="49" charset="-122"/>
              </a:rPr>
              <a:t>自学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自学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汉语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不会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自学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听说你是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自学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的汉语？</a:t>
            </a:r>
            <a:endParaRPr lang="en-AU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AU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面试：公司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面试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去上海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面试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面试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得怎么样？</a:t>
            </a:r>
            <a:endParaRPr lang="en-AU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AU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离婚：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离婚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没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离婚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他跟太太</a:t>
            </a:r>
            <a:r>
              <a:rPr lang="zh-CN" altLang="en-US" sz="4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离婚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了。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18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06BE-8C08-D34C-B7A0-A148D55E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4" y="4672012"/>
            <a:ext cx="10515600" cy="2185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1.</a:t>
            </a:r>
            <a:r>
              <a:rPr lang="en-US" sz="2400" dirty="0">
                <a:highlight>
                  <a:srgbClr val="808000"/>
                </a:highlight>
              </a:rPr>
              <a:t>哪儿</a:t>
            </a:r>
            <a:r>
              <a:rPr lang="en-US" sz="2400" dirty="0"/>
              <a:t>天气好我就去</a:t>
            </a:r>
            <a:r>
              <a:rPr lang="en-US" sz="2400" dirty="0">
                <a:highlight>
                  <a:srgbClr val="808000"/>
                </a:highlight>
              </a:rPr>
              <a:t>哪儿</a:t>
            </a:r>
            <a:r>
              <a:rPr lang="zh-CN" altLang="en-US" sz="2400" dirty="0"/>
              <a:t>。</a:t>
            </a:r>
            <a:endParaRPr lang="en-AU" altLang="zh-CN" sz="2400" dirty="0"/>
          </a:p>
          <a:p>
            <a:pPr marL="0" indent="0">
              <a:buNone/>
            </a:pPr>
            <a:r>
              <a:rPr lang="en-US" sz="2400" dirty="0" err="1">
                <a:highlight>
                  <a:srgbClr val="808000"/>
                </a:highlight>
              </a:rPr>
              <a:t>Bendigo</a:t>
            </a:r>
            <a:r>
              <a:rPr lang="en-US" sz="2400" dirty="0" err="1"/>
              <a:t>天气好我就去</a:t>
            </a:r>
            <a:r>
              <a:rPr lang="en-US" sz="2400" dirty="0" err="1">
                <a:highlight>
                  <a:srgbClr val="808000"/>
                </a:highlight>
              </a:rPr>
              <a:t>Bendigo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</a:t>
            </a:r>
            <a:r>
              <a:rPr lang="en-US" sz="2400" dirty="0">
                <a:highlight>
                  <a:srgbClr val="808000"/>
                </a:highlight>
              </a:rPr>
              <a:t>什么</a:t>
            </a:r>
            <a:r>
              <a:rPr lang="en-US" sz="2400" dirty="0"/>
              <a:t>好吃我就吃</a:t>
            </a:r>
            <a:r>
              <a:rPr lang="en-US" sz="2400" dirty="0">
                <a:highlight>
                  <a:srgbClr val="808000"/>
                </a:highlight>
              </a:rPr>
              <a:t>什么</a:t>
            </a:r>
            <a:r>
              <a:rPr lang="zh-CN" altLang="en-US" sz="2400" dirty="0"/>
              <a:t>。</a:t>
            </a:r>
            <a:endParaRPr lang="en-AU" altLang="zh-CN" sz="2400" dirty="0"/>
          </a:p>
          <a:p>
            <a:pPr marL="0" indent="0">
              <a:buNone/>
            </a:pPr>
            <a:r>
              <a:rPr lang="zh-CN" altLang="en-US" sz="2400" dirty="0"/>
              <a:t>   </a:t>
            </a:r>
            <a:r>
              <a:rPr lang="zh-CN" altLang="en-US" sz="2400" dirty="0">
                <a:highlight>
                  <a:srgbClr val="808000"/>
                </a:highlight>
              </a:rPr>
              <a:t>饺子</a:t>
            </a:r>
            <a:r>
              <a:rPr lang="zh-CN" altLang="en-US" sz="2400" dirty="0"/>
              <a:t>好吃我就吃</a:t>
            </a:r>
            <a:r>
              <a:rPr lang="zh-CN" altLang="en-US" sz="2400" dirty="0">
                <a:highlight>
                  <a:srgbClr val="808000"/>
                </a:highlight>
              </a:rPr>
              <a:t>饺子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pic>
        <p:nvPicPr>
          <p:cNvPr id="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697044A-ED47-2845-A135-D2FDF202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121519"/>
            <a:ext cx="9991726" cy="40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3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522F-92EC-3443-8A13-A51019CA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013"/>
            <a:ext cx="1680104" cy="728663"/>
          </a:xfrm>
        </p:spPr>
        <p:txBody>
          <a:bodyPr>
            <a:normAutofit/>
          </a:bodyPr>
          <a:lstStyle/>
          <a:p>
            <a:r>
              <a:rPr lang="en-US" sz="3200" dirty="0" err="1"/>
              <a:t>Practise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96809-8719-AB44-8BA6-FB355E98F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6" y="730210"/>
            <a:ext cx="10138304" cy="612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    </a:t>
            </a:r>
            <a:r>
              <a:rPr lang="en-US" altLang="zh-CN" sz="2000" dirty="0"/>
              <a:t>answer the questions by using the grammar</a:t>
            </a:r>
            <a:endParaRPr lang="en-US" sz="2000" dirty="0"/>
          </a:p>
          <a:p>
            <a:pPr marL="0" indent="0">
              <a:buNone/>
            </a:pPr>
            <a:r>
              <a:rPr lang="en-US" dirty="0" err="1"/>
              <a:t>A:你想去</a:t>
            </a:r>
            <a:r>
              <a:rPr lang="en-US" dirty="0" err="1">
                <a:solidFill>
                  <a:schemeClr val="accent2"/>
                </a:solidFill>
              </a:rPr>
              <a:t>哪儿</a:t>
            </a:r>
            <a:r>
              <a:rPr lang="zh-CN" altLang="en-US" dirty="0"/>
              <a:t>？</a:t>
            </a:r>
            <a:endParaRPr lang="en-AU" altLang="zh-CN" dirty="0"/>
          </a:p>
          <a:p>
            <a:pPr marL="0" indent="0">
              <a:buNone/>
            </a:pPr>
            <a:r>
              <a:rPr lang="en-US" dirty="0" err="1"/>
              <a:t>B:</a:t>
            </a:r>
            <a:r>
              <a:rPr lang="en-US" dirty="0" err="1">
                <a:solidFill>
                  <a:schemeClr val="accent2"/>
                </a:solidFill>
              </a:rPr>
              <a:t>哪儿</a:t>
            </a:r>
            <a:r>
              <a:rPr lang="en-US" dirty="0" err="1"/>
              <a:t>安静我</a:t>
            </a:r>
            <a:r>
              <a:rPr lang="en-US" dirty="0" err="1">
                <a:solidFill>
                  <a:srgbClr val="FF0000"/>
                </a:solidFill>
              </a:rPr>
              <a:t>就</a:t>
            </a:r>
            <a:r>
              <a:rPr lang="en-US" dirty="0" err="1"/>
              <a:t>去</a:t>
            </a:r>
            <a:r>
              <a:rPr lang="en-US" dirty="0" err="1">
                <a:solidFill>
                  <a:schemeClr val="accent2"/>
                </a:solidFill>
              </a:rPr>
              <a:t>哪儿</a:t>
            </a:r>
            <a:r>
              <a:rPr lang="zh-CN" altLang="en-US" dirty="0"/>
              <a:t>。</a:t>
            </a:r>
            <a:endParaRPr lang="en-AU" altLang="zh-CN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Both"/>
            </a:pPr>
            <a:r>
              <a:rPr lang="en-US" dirty="0" err="1"/>
              <a:t>A:你想喝点儿什么</a:t>
            </a:r>
            <a:r>
              <a:rPr lang="zh-CN" altLang="en-US" dirty="0"/>
              <a:t>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什么甜我就喝什么。</a:t>
            </a:r>
            <a:endParaRPr lang="en-AU" altLang="zh-CN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AU" dirty="0">
                <a:solidFill>
                  <a:srgbClr val="C00000"/>
                </a:solidFill>
              </a:rPr>
              <a:t>你</a:t>
            </a:r>
            <a:r>
              <a:rPr lang="zh-CN" altLang="en-US" dirty="0">
                <a:solidFill>
                  <a:srgbClr val="C00000"/>
                </a:solidFill>
              </a:rPr>
              <a:t>喝什么我就喝什么。</a:t>
            </a:r>
            <a:endParaRPr lang="en-A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AU" dirty="0"/>
              <a:t>(2)A:</a:t>
            </a:r>
            <a:r>
              <a:rPr lang="zh-CN" altLang="en-US" dirty="0"/>
              <a:t> </a:t>
            </a:r>
            <a:r>
              <a:rPr lang="en-AU" dirty="0" err="1"/>
              <a:t>我们什么时候去爬山</a:t>
            </a:r>
            <a:r>
              <a:rPr lang="zh-CN" altLang="en-US" dirty="0"/>
              <a:t>？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什么时候天气好什么时候去爬山。</a:t>
            </a:r>
            <a:endParaRPr lang="en-AU" altLang="zh-CN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什么时候有时间什么时候去爬山。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(3)A:</a:t>
            </a:r>
            <a:r>
              <a:rPr lang="zh-CN" altLang="en-US" dirty="0"/>
              <a:t>你想跟谁一起去旅游？</a:t>
            </a:r>
            <a:endParaRPr lang="en-AU" altLang="zh-CN" dirty="0"/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谁有时间跟谁一起去旅游</a:t>
            </a:r>
            <a:r>
              <a:rPr lang="zh-CN" altLang="en-US" dirty="0">
                <a:solidFill>
                  <a:srgbClr val="C00000"/>
                </a:solidFill>
              </a:rPr>
              <a:t>。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七款在家也能制作的特调饮品，一天一杯，轮流赶走夏日烦躁情绪- 三农资讯(娱乐新闻网)">
            <a:extLst>
              <a:ext uri="{FF2B5EF4-FFF2-40B4-BE49-F238E27FC236}">
                <a16:creationId xmlns:a16="http://schemas.microsoft.com/office/drawing/2014/main" id="{0DB77B91-0C4B-6C44-80F4-7E90F68E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80" y="265044"/>
            <a:ext cx="2658617" cy="14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梦见下雨和朋友一起爬山- 美国神婆星座网">
            <a:extLst>
              <a:ext uri="{FF2B5EF4-FFF2-40B4-BE49-F238E27FC236}">
                <a16:creationId xmlns:a16="http://schemas.microsoft.com/office/drawing/2014/main" id="{8DC790E5-3B54-8947-8974-5F28C67A3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37" y="2983939"/>
            <a:ext cx="2044699" cy="11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当你计划和朋友一起去旅行时，你要做好这些准备，不然朋友会掰_旅游_蛋蛋赞">
            <a:extLst>
              <a:ext uri="{FF2B5EF4-FFF2-40B4-BE49-F238E27FC236}">
                <a16:creationId xmlns:a16="http://schemas.microsoft.com/office/drawing/2014/main" id="{8D5CEA5D-F0D4-5B41-B3C7-4264BD445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77" y="730210"/>
            <a:ext cx="2556387" cy="15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夜读丨这些消费新闻别错过|图书馆|钱枫|泰国_新浪新闻">
            <a:extLst>
              <a:ext uri="{FF2B5EF4-FFF2-40B4-BE49-F238E27FC236}">
                <a16:creationId xmlns:a16="http://schemas.microsoft.com/office/drawing/2014/main" id="{D07439B1-80F6-DE4B-8F16-A690ACBD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77" y="2843699"/>
            <a:ext cx="2144353" cy="142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8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36BB2-BFA4-9447-856C-87E76E93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0" y="2562422"/>
            <a:ext cx="9056991" cy="3997867"/>
          </a:xfrm>
        </p:spPr>
        <p:txBody>
          <a:bodyPr>
            <a:normAutofit lnSpcReduction="10000"/>
          </a:bodyPr>
          <a:lstStyle/>
          <a:p>
            <a:r>
              <a:rPr lang="en-US" sz="3800" dirty="0" err="1"/>
              <a:t>他们</a:t>
            </a:r>
            <a:r>
              <a:rPr lang="en-US" sz="3800" dirty="0" err="1">
                <a:solidFill>
                  <a:srgbClr val="FF0000"/>
                </a:solidFill>
              </a:rPr>
              <a:t>几年</a:t>
            </a:r>
            <a:r>
              <a:rPr lang="en-US" sz="3800" dirty="0" err="1"/>
              <a:t>没见面了</a:t>
            </a:r>
            <a:r>
              <a:rPr lang="zh-CN" altLang="en-US" sz="3800" dirty="0"/>
              <a:t>？</a:t>
            </a:r>
            <a:endParaRPr lang="en-AU" altLang="zh-CN" sz="3800" dirty="0"/>
          </a:p>
          <a:p>
            <a:endParaRPr lang="en-US" sz="3800" dirty="0"/>
          </a:p>
          <a:p>
            <a:r>
              <a:rPr lang="en-US" sz="3800" dirty="0" err="1"/>
              <a:t>周太太</a:t>
            </a:r>
            <a:r>
              <a:rPr lang="en-US" sz="3800" dirty="0" err="1">
                <a:solidFill>
                  <a:srgbClr val="FF0000"/>
                </a:solidFill>
              </a:rPr>
              <a:t>为什么</a:t>
            </a:r>
            <a:r>
              <a:rPr lang="en-US" sz="3800" dirty="0" err="1"/>
              <a:t>说自己胖了</a:t>
            </a:r>
            <a:r>
              <a:rPr lang="zh-CN" altLang="en-US" sz="3800" dirty="0"/>
              <a:t>？</a:t>
            </a:r>
            <a:endParaRPr lang="en-AU" altLang="zh-CN" sz="3800" dirty="0"/>
          </a:p>
          <a:p>
            <a:endParaRPr lang="en-AU" altLang="zh-CN" sz="3800" dirty="0"/>
          </a:p>
          <a:p>
            <a:r>
              <a:rPr lang="zh-CN" altLang="en-US" sz="3800" dirty="0"/>
              <a:t>周太太和周明</a:t>
            </a:r>
            <a:r>
              <a:rPr lang="zh-CN" altLang="en-US" sz="3800" dirty="0">
                <a:solidFill>
                  <a:srgbClr val="FF0000"/>
                </a:solidFill>
              </a:rPr>
              <a:t>谁</a:t>
            </a:r>
            <a:r>
              <a:rPr lang="zh-CN" altLang="en-US" sz="3800" dirty="0"/>
              <a:t>做饭？</a:t>
            </a:r>
            <a:endParaRPr lang="en-AU" altLang="zh-CN" sz="3800" dirty="0"/>
          </a:p>
          <a:p>
            <a:pPr marL="0" indent="0">
              <a:buNone/>
            </a:pPr>
            <a:endParaRPr lang="en-AU" altLang="zh-CN" sz="3800" dirty="0"/>
          </a:p>
          <a:p>
            <a:pPr marL="0" indent="0">
              <a:buNone/>
            </a:pPr>
            <a:r>
              <a:rPr lang="zh-CN" altLang="en-US" sz="1400" dirty="0"/>
              <a:t>     </a:t>
            </a:r>
            <a:r>
              <a:rPr lang="en-US" altLang="zh-CN" sz="1400" dirty="0"/>
              <a:t>2’04’’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FA6D8-46E5-9945-A476-CA0D80C131DE}"/>
              </a:ext>
            </a:extLst>
          </p:cNvPr>
          <p:cNvSpPr txBox="1"/>
          <p:nvPr/>
        </p:nvSpPr>
        <p:spPr>
          <a:xfrm>
            <a:off x="352480" y="297710"/>
            <a:ext cx="7183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KaiTi" panose="02010609060101010101" pitchFamily="49" charset="-122"/>
                <a:ea typeface="KaiTi" panose="02010609060101010101" pitchFamily="49" charset="-122"/>
              </a:rPr>
              <a:t>变化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 重要 衣服 几乎 </a:t>
            </a:r>
            <a:endParaRPr lang="en-AU" altLang="zh-CN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健康 做饭 胖 瘦 </a:t>
            </a:r>
            <a:endParaRPr lang="en-US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26" name="Picture 2" descr="3,920 Question Mark Face Illustrations &amp;amp; Clip Art - iStock">
            <a:extLst>
              <a:ext uri="{FF2B5EF4-FFF2-40B4-BE49-F238E27FC236}">
                <a16:creationId xmlns:a16="http://schemas.microsoft.com/office/drawing/2014/main" id="{8A5122A2-76BC-694B-A3AB-DDD80ADC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26" y="2052036"/>
            <a:ext cx="2972777" cy="36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sk 3 Lesson 8 audio with pinyin and English translation _ 你去哪儿我就去哪儿" descr="hsk 3 Lesson 8 audio with pinyin and English translation _ 你去哪儿我就去哪儿">
            <a:hlinkClick r:id="" action="ppaction://media"/>
            <a:extLst>
              <a:ext uri="{FF2B5EF4-FFF2-40B4-BE49-F238E27FC236}">
                <a16:creationId xmlns:a16="http://schemas.microsoft.com/office/drawing/2014/main" id="{BE7709E7-3BC0-D342-B7EB-B64AB90EF5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59143" y="297710"/>
            <a:ext cx="2306087" cy="129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8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586D15-86F6-1740-B0CC-7755B9692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b="7641"/>
          <a:stretch/>
        </p:blipFill>
        <p:spPr>
          <a:xfrm>
            <a:off x="999461" y="0"/>
            <a:ext cx="9548037" cy="6825256"/>
          </a:xfrm>
        </p:spPr>
      </p:pic>
    </p:spTree>
    <p:extLst>
      <p:ext uri="{BB962C8B-B14F-4D97-AF65-F5344CB8AC3E}">
        <p14:creationId xmlns:p14="http://schemas.microsoft.com/office/powerpoint/2010/main" val="206252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D9D2-13AB-AF45-902F-689DA62A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谁说的</a:t>
            </a:r>
            <a:r>
              <a:rPr lang="zh-CN" altLang="en-US" dirty="0">
                <a:solidFill>
                  <a:srgbClr val="FF0000"/>
                </a:solidFill>
              </a:rPr>
              <a:t>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118E-DCFB-5A42-83A9-6D005FF7C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A:</a:t>
            </a:r>
            <a:r>
              <a:rPr lang="zh-CN" altLang="en-US" sz="4400" dirty="0"/>
              <a:t>今天外边是不是很热？</a:t>
            </a:r>
            <a:endParaRPr lang="en-AU" altLang="zh-CN" sz="4400" dirty="0"/>
          </a:p>
          <a:p>
            <a:pPr marL="0" indent="0">
              <a:buNone/>
            </a:pPr>
            <a:r>
              <a:rPr lang="en-US" sz="4400" dirty="0"/>
              <a:t>B</a:t>
            </a:r>
            <a:r>
              <a:rPr lang="en-US" sz="4400" dirty="0">
                <a:solidFill>
                  <a:srgbClr val="FF0000"/>
                </a:solidFill>
              </a:rPr>
              <a:t>:</a:t>
            </a:r>
            <a:r>
              <a:rPr lang="zh-CN" altLang="en-US" sz="4400" dirty="0">
                <a:solidFill>
                  <a:srgbClr val="FF0000"/>
                </a:solidFill>
              </a:rPr>
              <a:t>谁说的？</a:t>
            </a:r>
            <a:r>
              <a:rPr lang="zh-CN" altLang="en-US" sz="4400" dirty="0"/>
              <a:t>我快冻死了！</a:t>
            </a:r>
            <a:endParaRPr lang="en-AU" altLang="zh-CN" sz="4400" dirty="0"/>
          </a:p>
          <a:p>
            <a:pPr marL="0" indent="0">
              <a:buNone/>
            </a:pPr>
            <a:endParaRPr lang="en-AU" sz="4400" dirty="0"/>
          </a:p>
          <a:p>
            <a:pPr marL="0" indent="0">
              <a:buNone/>
            </a:pPr>
            <a:r>
              <a:rPr lang="en-US" sz="4400" dirty="0"/>
              <a:t>A:</a:t>
            </a:r>
            <a:r>
              <a:rPr lang="zh-CN" altLang="en-US" sz="4400" dirty="0"/>
              <a:t>这么多年， 你还是那么瘦。</a:t>
            </a:r>
            <a:endParaRPr lang="en-US" altLang="zh-CN" sz="4400" dirty="0"/>
          </a:p>
          <a:p>
            <a:pPr marL="0" indent="0">
              <a:buNone/>
            </a:pPr>
            <a:r>
              <a:rPr lang="en-US" altLang="zh-CN" sz="4400" dirty="0"/>
              <a:t>B:</a:t>
            </a:r>
            <a:r>
              <a:rPr lang="zh-CN" altLang="en-US" sz="4400" dirty="0">
                <a:solidFill>
                  <a:srgbClr val="FF0000"/>
                </a:solidFill>
              </a:rPr>
              <a:t>谁说的？</a:t>
            </a:r>
            <a:r>
              <a:rPr lang="zh-CN" altLang="en-US" sz="4400" dirty="0"/>
              <a:t>我胖了</a:t>
            </a:r>
            <a:r>
              <a:rPr lang="en-US" altLang="zh-CN" sz="4400" dirty="0"/>
              <a:t>10</a:t>
            </a:r>
            <a:r>
              <a:rPr lang="zh-CN" altLang="en-US" sz="4400" dirty="0"/>
              <a:t>斤！</a:t>
            </a:r>
            <a:endParaRPr lang="en-AU" altLang="zh-CN" sz="4400" dirty="0"/>
          </a:p>
        </p:txBody>
      </p:sp>
    </p:spTree>
    <p:extLst>
      <p:ext uri="{BB962C8B-B14F-4D97-AF65-F5344CB8AC3E}">
        <p14:creationId xmlns:p14="http://schemas.microsoft.com/office/powerpoint/2010/main" val="316648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16C6E-EB41-ED45-A7B7-536FADB47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98" y="142847"/>
            <a:ext cx="11353800" cy="6412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True or false</a:t>
            </a:r>
          </a:p>
          <a:p>
            <a:pPr marL="0" indent="0">
              <a:buNone/>
            </a:pPr>
            <a:r>
              <a:rPr 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1.周太太一点变化都没有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AU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false </a:t>
            </a:r>
            <a:r>
              <a:rPr lang="zh-CN" altLang="en-US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周太太胖了。</a:t>
            </a:r>
            <a:endParaRPr lang="en-AU" sz="60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6000" dirty="0"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周太太家是周明做饭。</a:t>
            </a:r>
            <a:endParaRPr lang="en-AU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false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周太太做饭。</a:t>
            </a:r>
            <a:endParaRPr lang="en-AU" sz="60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6000" dirty="0"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周太太想吃什么就做什么。</a:t>
            </a:r>
            <a:endParaRPr lang="en-AU" altLang="zh-CN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6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true</a:t>
            </a:r>
            <a:endParaRPr lang="en-US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682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8A8B-0F76-4746-B688-F601069F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21" y="255250"/>
            <a:ext cx="11717079" cy="5872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</a:rPr>
              <a:t>Practice the dialogue by filling in the blanks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00B050"/>
                </a:solidFill>
              </a:rPr>
              <a:t>老同学</a:t>
            </a:r>
            <a:r>
              <a:rPr lang="zh-CN" altLang="en-US" sz="4000" dirty="0">
                <a:solidFill>
                  <a:srgbClr val="00B050"/>
                </a:solidFill>
                <a:sym typeface="Wingdings" pitchFamily="2" charset="2"/>
              </a:rPr>
              <a:t>：  </a:t>
            </a:r>
            <a:r>
              <a:rPr lang="zh-CN" altLang="en-US" sz="4000" dirty="0">
                <a:sym typeface="Wingdings" pitchFamily="2" charset="2"/>
              </a:rPr>
              <a:t>（     ）</a:t>
            </a:r>
            <a:r>
              <a:rPr lang="zh-CN" altLang="en-US" sz="4000" dirty="0"/>
              <a:t>五年了，你几乎没（         ）。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：谁说的？我（       ）了，以前的（       ）都不能（     ）了。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rgbClr val="00B050"/>
                </a:solidFill>
              </a:rPr>
              <a:t>老同学</a:t>
            </a:r>
            <a:r>
              <a:rPr lang="zh-CN" altLang="en-US" sz="4000" dirty="0">
                <a:solidFill>
                  <a:srgbClr val="00B050"/>
                </a:solidFill>
                <a:sym typeface="Wingdings" pitchFamily="2" charset="2"/>
              </a:rPr>
              <a:t>：   </a:t>
            </a:r>
            <a:r>
              <a:rPr lang="zh-CN" altLang="en-US" sz="4000" dirty="0">
                <a:sym typeface="Wingdings" pitchFamily="2" charset="2"/>
              </a:rPr>
              <a:t>（       ）</a:t>
            </a:r>
            <a:r>
              <a:rPr lang="zh-CN" altLang="en-US" sz="4000" dirty="0"/>
              <a:t>最重要，（         ）都没关系。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：是呀，想吃什么就吃什么。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rgbClr val="00B050"/>
                </a:solidFill>
              </a:rPr>
              <a:t>老同学</a:t>
            </a:r>
            <a:r>
              <a:rPr lang="zh-CN" altLang="en-US" sz="4000" dirty="0"/>
              <a:t>：你（        ）还是周明（         ）。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：我做，我想吃什么就做什么，想吃多少就做多少。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669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8A8B-0F76-4746-B688-F601069F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6" y="549717"/>
            <a:ext cx="11717079" cy="5872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00B050"/>
                </a:solidFill>
              </a:rPr>
              <a:t>老同学</a:t>
            </a:r>
            <a:r>
              <a:rPr lang="zh-CN" altLang="en-US" sz="4000" dirty="0">
                <a:solidFill>
                  <a:srgbClr val="00B050"/>
                </a:solidFill>
                <a:sym typeface="Wingdings" pitchFamily="2" charset="2"/>
              </a:rPr>
              <a:t>：  </a:t>
            </a:r>
            <a:r>
              <a:rPr lang="zh-CN" altLang="en-US" sz="4000" dirty="0">
                <a:sym typeface="Wingdings" pitchFamily="2" charset="2"/>
              </a:rPr>
              <a:t>（           ）</a:t>
            </a:r>
            <a:r>
              <a:rPr lang="zh-CN" altLang="en-US" sz="4000" dirty="0"/>
              <a:t>了，你几乎没（         ）。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：谁说的？我（       ）了，以前的（       ）都不能（     ）了。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rgbClr val="00B050"/>
                </a:solidFill>
              </a:rPr>
              <a:t>老同学</a:t>
            </a:r>
            <a:r>
              <a:rPr lang="zh-CN" altLang="en-US" sz="4000" dirty="0">
                <a:solidFill>
                  <a:srgbClr val="00B050"/>
                </a:solidFill>
                <a:sym typeface="Wingdings" pitchFamily="2" charset="2"/>
              </a:rPr>
              <a:t>：   </a:t>
            </a:r>
            <a:r>
              <a:rPr lang="zh-CN" altLang="en-US" sz="4000" dirty="0">
                <a:sym typeface="Wingdings" pitchFamily="2" charset="2"/>
              </a:rPr>
              <a:t>（       ）</a:t>
            </a:r>
            <a:r>
              <a:rPr lang="zh-CN" altLang="en-US" sz="4000" dirty="0"/>
              <a:t>最（         ），（         ）都没关系。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：是呀，想（              ）就吃什么。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rgbClr val="00B050"/>
                </a:solidFill>
              </a:rPr>
              <a:t>老同学</a:t>
            </a:r>
            <a:r>
              <a:rPr lang="zh-CN" altLang="en-US" sz="4000" dirty="0"/>
              <a:t>：你（        ）还是周明（         ）。</a:t>
            </a:r>
            <a:endParaRPr lang="en-AU" altLang="zh-CN" sz="4000" dirty="0"/>
          </a:p>
          <a:p>
            <a:pPr marL="0" indent="0">
              <a:buNone/>
            </a:pP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周太太</a:t>
            </a:r>
            <a:r>
              <a:rPr lang="zh-CN" altLang="en-US" sz="4000" dirty="0"/>
              <a:t>：我做，我想吃什么就做什么，想吃（       ）就做（         ）。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592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669</Words>
  <Application>Microsoft Macintosh PowerPoint</Application>
  <PresentationFormat>Widescreen</PresentationFormat>
  <Paragraphs>79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Practise</vt:lpstr>
      <vt:lpstr>PowerPoint Presentation</vt:lpstr>
      <vt:lpstr>PowerPoint Presentation</vt:lpstr>
      <vt:lpstr>谁说的？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Practise</dc:title>
  <dc:creator>xu.jade</dc:creator>
  <cp:lastModifiedBy>xu.jade</cp:lastModifiedBy>
  <cp:revision>60</cp:revision>
  <dcterms:created xsi:type="dcterms:W3CDTF">2021-10-15T03:54:31Z</dcterms:created>
  <dcterms:modified xsi:type="dcterms:W3CDTF">2021-11-11T02:24:15Z</dcterms:modified>
</cp:coreProperties>
</file>