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72" r:id="rId4"/>
    <p:sldId id="276" r:id="rId5"/>
    <p:sldId id="267" r:id="rId6"/>
    <p:sldId id="273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.jade" initials="x" lastIdx="1" clrIdx="0">
    <p:extLst>
      <p:ext uri="{19B8F6BF-5375-455C-9EA6-DF929625EA0E}">
        <p15:presenceInfo xmlns:p15="http://schemas.microsoft.com/office/powerpoint/2012/main" userId="S::xu.jade@bssc.edu.au::a2545f19-dbd8-44dc-99b5-20663299fd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/>
    <p:restoredTop sz="94595"/>
  </p:normalViewPr>
  <p:slideViewPr>
    <p:cSldViewPr snapToGrid="0" snapToObjects="1">
      <p:cViewPr varScale="1">
        <p:scale>
          <a:sx n="102" d="100"/>
          <a:sy n="102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220B-5578-934F-9E3E-8C1F65F1E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F403B-0E07-4E41-AF11-E2EE0AD39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9FD03-6DDA-8440-AF8C-D263EF0F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0C468-AC1F-6748-A359-576A5A04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7D72C-6B0C-204A-BB45-E654F4BD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DB66-73BC-A64E-85E6-76FE621A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A688-F2D3-114B-AC10-55F830B66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EF3E3-881B-F844-8553-EAD728D8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9F138-A26D-974B-896D-0B911DD4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7A4AB-5835-F549-AEE3-6B7F8A85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7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E3E136-E612-F840-9E75-FD84C67A4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D90DE-F087-6D4D-BF77-2E3E0CE16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11E1-1B27-5E42-88EB-6734823E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8FF4D-B097-2F48-933E-61801662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5AD78-2F03-9744-8D86-67B4EA80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4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8031-CAE4-6042-9F73-5CB5066C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57190-DB0E-6E46-A1B5-F9BE3A2AA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48314-3E1B-BD4F-959A-35B11C92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0E4D-1412-2044-8B7C-282E5D1A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06FEE-744E-6D4E-A1EE-B1CDC570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8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9134-7FB9-ED49-AF79-9D62EA4B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B2DB6-8ACF-B043-BF96-4DAC762DE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F0D2B-B7B3-1A46-AF4C-BA5C4ED3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B3FA9-41F0-5D40-806F-2CC8851C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770AC-8112-4145-9583-9FDCBA26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0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2929-EAAC-9240-B334-5C1A29F8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79731-24AD-9346-AABA-FB49E21F1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B3856-0F93-0940-A69C-A88706073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75556-0294-4447-9CD6-20B0E8F9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B58CD-1A3C-9548-8F55-297D3110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52A36-E2B1-FE42-B7EE-E7236D03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6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50385-C502-F84D-B39F-10A65438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11E5F-6E94-714E-B352-3AD4B4EBF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A9459-BDCD-BC40-8A27-F2B9CE162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924A8-F4CD-5B41-9866-EB35DFAD3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BCBFA-AE38-BA44-BE55-0D8DC0858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CB4714-CA6E-0648-A933-433E78AF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7C3A3B-FB11-434A-A083-0CD75F07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817991-996A-8349-BB66-1460C7DB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9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E14C-5852-0044-AA21-3B7E178F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B8E84-D962-0849-9922-255571C8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E7C01-B7C0-8640-B7CB-BA12C88C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577B9-B054-434E-B6E9-312CD495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5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5D157-93CB-7545-942C-878F20D7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BD2E64-3D8C-024D-B641-8A575241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A97DB-922C-914E-AB0E-3199F7CD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7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191F-95EA-3944-8055-99ED0AF7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616D6-21A1-C44F-9017-7CEB46B6E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48FCE-BA0B-E94A-810D-D83504744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B6552-F94D-AA41-ACAF-3D208B40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6E69D-16E4-EE44-8E92-FC52E730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2C4CD-CD72-134D-97E1-F7AA0920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3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58CB-7F03-7E46-A1C3-BA515FFC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C05A98-A4C6-3C4C-AA2C-2FEA477FC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F7848-0F8E-694E-BC70-0E0DE7716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BB554-5E32-9C4D-8985-A4C0D498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9E4C-AA4A-014E-8464-0CE6366094A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0B7CE-F114-074D-B815-0EC75C78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88AF0-331F-B24C-8EB0-0C507B15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1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37BFA-3282-E84B-83BD-BFC467E3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D67BD-35D0-E944-B3F4-368BAE9C3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94DCD-D8C6-FE42-9BD2-ED1776C38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9E4C-AA4A-014E-8464-0CE6366094A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DBC56-F5FF-F443-A696-6313FE83D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9E900-37D4-FF4F-848C-6A781E924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EB3D-567A-CF43-B54C-7D1A5A290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C54D6BD-DCF4-1341-95E1-92D6C346C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3862"/>
            <a:ext cx="12192000" cy="199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5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1CA4DE-215A-2B4D-9DB1-1D48E46EA244}"/>
              </a:ext>
            </a:extLst>
          </p:cNvPr>
          <p:cNvSpPr txBox="1"/>
          <p:nvPr/>
        </p:nvSpPr>
        <p:spPr>
          <a:xfrm>
            <a:off x="942974" y="642938"/>
            <a:ext cx="10597862" cy="710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4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AU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听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音乐       听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三个小时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音乐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睡觉           睡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一个小时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觉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做运动       做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半个小时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运动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zh-CN" altLang="en-AU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吃饭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           吃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半天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饭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AU" altLang="zh-CN" sz="400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Review the two grammars in this PPT and complete the corresponding worksheet </a:t>
            </a:r>
          </a:p>
          <a:p>
            <a:pPr>
              <a:lnSpc>
                <a:spcPct val="150000"/>
              </a:lnSpc>
            </a:pPr>
            <a:r>
              <a:rPr lang="en-US" altLang="zh-CN" sz="1050" dirty="0">
                <a:latin typeface="STKaiti" panose="02010600040101010101" pitchFamily="2" charset="-122"/>
                <a:ea typeface="STKaiti" panose="02010600040101010101" pitchFamily="2" charset="-122"/>
                <a:cs typeface="Cavolini" panose="03000502040302020204" pitchFamily="66" charset="0"/>
              </a:rPr>
              <a:t>worksheet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  <a:cs typeface="Cavolini" panose="03000502040302020204" pitchFamily="66" charset="0"/>
            </a:endParaRPr>
          </a:p>
          <a:p>
            <a:endParaRPr lang="en-AU" altLang="zh-CN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E461C0-DA95-EB42-B686-286A52286223}"/>
              </a:ext>
            </a:extLst>
          </p:cNvPr>
          <p:cNvSpPr txBox="1"/>
          <p:nvPr/>
        </p:nvSpPr>
        <p:spPr>
          <a:xfrm>
            <a:off x="3014661" y="377696"/>
            <a:ext cx="8715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V+</a:t>
            </a:r>
            <a:r>
              <a:rPr lang="zh-CN" altLang="en-US" sz="44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en-US" altLang="zh-CN" sz="4400" dirty="0">
                <a:latin typeface="STKaiti" panose="02010600040101010101" pitchFamily="2" charset="-122"/>
                <a:ea typeface="STKaiti" panose="02010600040101010101" pitchFamily="2" charset="-122"/>
              </a:rPr>
              <a:t>+Duration +O </a:t>
            </a:r>
          </a:p>
          <a:p>
            <a:endParaRPr lang="en-AU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2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F3944-F168-454F-AB56-1C98A2F97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36" y="1031359"/>
            <a:ext cx="10972800" cy="5550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你昨天</a:t>
            </a:r>
            <a:r>
              <a:rPr lang="zh-CN" altLang="en-US" sz="4000" b="1" u="sng" dirty="0">
                <a:solidFill>
                  <a:schemeClr val="accent6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晚饭</a:t>
            </a:r>
            <a:r>
              <a:rPr lang="zh-CN" altLang="en-US" sz="4000" b="1" dirty="0">
                <a:solidFill>
                  <a:schemeClr val="accent6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了多久？你昨天</a:t>
            </a:r>
            <a:r>
              <a:rPr lang="zh-CN" altLang="en-US" sz="40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了多久</a:t>
            </a:r>
            <a:r>
              <a:rPr lang="zh-CN" altLang="en-US" sz="40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晚饭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           看电影看了                        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看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了多久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电影</a:t>
            </a:r>
            <a:endParaRPr lang="en-AU" altLang="zh-CN" sz="4000" u="sng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           写作业写了                        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写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了多久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作业</a:t>
            </a:r>
            <a:endParaRPr lang="en-AU" altLang="zh-CN" sz="4000" u="sng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           听音乐听了                        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听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了多久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音乐</a:t>
            </a:r>
            <a:endParaRPr lang="en-AU" altLang="zh-CN" sz="4000" u="sng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AU" altLang="zh-CN" sz="4000" u="sng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我昨天</a:t>
            </a:r>
            <a:r>
              <a:rPr lang="zh-CN" altLang="en-US" sz="4000" b="1" u="sng" dirty="0">
                <a:solidFill>
                  <a:schemeClr val="accent6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40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晚饭</a:t>
            </a:r>
            <a:r>
              <a:rPr lang="zh-CN" altLang="en-US" sz="4000" dirty="0">
                <a:solidFill>
                  <a:schemeClr val="accent6">
                    <a:lumMod val="50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四十分钟。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我昨天</a:t>
            </a:r>
            <a:r>
              <a:rPr lang="zh-CN" altLang="en-US" sz="40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吃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四十分钟</a:t>
            </a:r>
            <a:r>
              <a:rPr lang="zh-CN" altLang="en-US" sz="40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晚饭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buNone/>
            </a:pP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8A697C-79A9-BB49-B64C-BB6B2853DA68}"/>
              </a:ext>
            </a:extLst>
          </p:cNvPr>
          <p:cNvSpPr txBox="1"/>
          <p:nvPr/>
        </p:nvSpPr>
        <p:spPr>
          <a:xfrm>
            <a:off x="648586" y="276447"/>
            <a:ext cx="1010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V+O+V+l</a:t>
            </a:r>
            <a:r>
              <a:rPr lang="en-US" dirty="0"/>
              <a:t>   </a:t>
            </a:r>
            <a:r>
              <a:rPr lang="en-US" dirty="0" err="1"/>
              <a:t>多久</a:t>
            </a:r>
            <a:r>
              <a:rPr lang="en-US" altLang="zh-CN" dirty="0"/>
              <a:t>/</a:t>
            </a:r>
            <a:r>
              <a:rPr lang="zh-CN" altLang="en-US" dirty="0"/>
              <a:t>多长时间？</a:t>
            </a:r>
            <a:r>
              <a:rPr lang="en-US" dirty="0"/>
              <a:t>                                                                           </a:t>
            </a:r>
            <a:r>
              <a:rPr lang="en-US" dirty="0" err="1"/>
              <a:t>V</a:t>
            </a:r>
            <a:r>
              <a:rPr lang="en-US" altLang="zh-CN" dirty="0" err="1"/>
              <a:t>+</a:t>
            </a:r>
            <a:r>
              <a:rPr lang="en-US" dirty="0" err="1"/>
              <a:t>了</a:t>
            </a:r>
            <a:r>
              <a:rPr lang="zh-CN" altLang="en-US" dirty="0"/>
              <a:t> </a:t>
            </a:r>
            <a:r>
              <a:rPr lang="en-US" dirty="0" err="1"/>
              <a:t>多久</a:t>
            </a:r>
            <a:r>
              <a:rPr lang="en-US" altLang="zh-CN" dirty="0"/>
              <a:t>/</a:t>
            </a:r>
            <a:r>
              <a:rPr lang="zh-CN" altLang="en-US" dirty="0"/>
              <a:t>多长时间</a:t>
            </a:r>
            <a:r>
              <a:rPr lang="en-US" altLang="zh-CN" dirty="0"/>
              <a:t>+O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8961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DB3D586-0826-DD4E-94A3-CB71D1541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34"/>
          <a:stretch/>
        </p:blipFill>
        <p:spPr>
          <a:xfrm>
            <a:off x="643467" y="2179020"/>
            <a:ext cx="10905066" cy="268126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1CA4DE-215A-2B4D-9DB1-1D48E46EA244}"/>
              </a:ext>
            </a:extLst>
          </p:cNvPr>
          <p:cNvSpPr txBox="1"/>
          <p:nvPr/>
        </p:nvSpPr>
        <p:spPr>
          <a:xfrm>
            <a:off x="742579" y="310800"/>
            <a:ext cx="871537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2.</a:t>
            </a: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S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en-US" altLang="zh-CN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V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en-US" altLang="zh-CN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Duration+O</a:t>
            </a: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+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endParaRPr lang="en-AU" altLang="zh-CN" sz="40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  我</a:t>
            </a:r>
            <a:r>
              <a:rPr lang="zh-CN" altLang="en-US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学习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一年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汉语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  她</a:t>
            </a:r>
            <a:r>
              <a:rPr lang="zh-CN" altLang="en-US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看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半个小时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电视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  他们</a:t>
            </a:r>
            <a:r>
              <a:rPr lang="zh-CN" altLang="en-US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游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二十分钟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泳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7030A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  我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都在这儿</a:t>
            </a:r>
            <a:r>
              <a:rPr lang="zh-CN" altLang="en-US" sz="4000" dirty="0">
                <a:solidFill>
                  <a:schemeClr val="accent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坐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u="sng" dirty="0">
                <a:latin typeface="STKaiti" panose="02010600040101010101" pitchFamily="2" charset="-122"/>
                <a:ea typeface="STKaiti" panose="02010600040101010101" pitchFamily="2" charset="-122"/>
              </a:rPr>
              <a:t>半个小时</a:t>
            </a:r>
            <a:r>
              <a:rPr lang="zh-CN" altLang="en-US" sz="40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了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。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latin typeface="STKaiti" panose="02010600040101010101" pitchFamily="2" charset="-122"/>
                <a:ea typeface="STKaiti" panose="02010600040101010101" pitchFamily="2" charset="-122"/>
              </a:rPr>
              <a:t>Worksheet</a:t>
            </a:r>
            <a:r>
              <a:rPr lang="zh-CN" altLang="en-US" sz="10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1000" dirty="0">
                <a:latin typeface="STKaiti" panose="02010600040101010101" pitchFamily="2" charset="-122"/>
                <a:ea typeface="STKaiti" panose="02010600040101010101" pitchFamily="2" charset="-122"/>
              </a:rPr>
              <a:t>2 </a:t>
            </a:r>
            <a:endParaRPr lang="en-AU" altLang="zh-CN" sz="1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en-AU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9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80829-8C00-DB43-A6F6-5E8B92C70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468437"/>
            <a:ext cx="8248650" cy="3403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1.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小丽是什么人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？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2.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小丽刚来北京吗？</a:t>
            </a:r>
            <a:endParaRPr lang="en-AU" altLang="zh-CN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4000" dirty="0">
                <a:latin typeface="STKaiti" panose="02010600040101010101" pitchFamily="2" charset="-122"/>
                <a:ea typeface="STKaiti" panose="02010600040101010101" pitchFamily="2" charset="-122"/>
              </a:rPr>
              <a:t>3.</a:t>
            </a:r>
            <a:r>
              <a:rPr lang="zh-CN" alt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小丽一直在这个公司工作吗？</a:t>
            </a:r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BBAE23-7572-C74D-A728-93BB359D042B}"/>
              </a:ext>
            </a:extLst>
          </p:cNvPr>
          <p:cNvSpPr txBox="1"/>
          <p:nvPr/>
        </p:nvSpPr>
        <p:spPr>
          <a:xfrm>
            <a:off x="0" y="357187"/>
            <a:ext cx="1177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TKaiti" panose="02010600040101010101" pitchFamily="2" charset="-122"/>
                <a:ea typeface="STKaiti" panose="02010600040101010101" pitchFamily="2" charset="-122"/>
              </a:rPr>
              <a:t>回答问题</a:t>
            </a:r>
            <a:r>
              <a:rPr lang="en-US" sz="40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sz="3600" dirty="0">
                <a:latin typeface="STKaiti" panose="02010600040101010101" pitchFamily="2" charset="-122"/>
                <a:ea typeface="STKaiti" panose="02010600040101010101" pitchFamily="2" charset="-122"/>
              </a:rPr>
              <a:t>listen to the dialogue and answer the questions</a:t>
            </a:r>
            <a:endParaRPr lang="en-US" sz="40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16386" name="Picture 2" descr="回答问题库存例证. 插画包括有- 18993418">
            <a:extLst>
              <a:ext uri="{FF2B5EF4-FFF2-40B4-BE49-F238E27FC236}">
                <a16:creationId xmlns:a16="http://schemas.microsoft.com/office/drawing/2014/main" id="{DCBC2C10-959B-6B4C-BC71-534818E21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9" y="1285875"/>
            <a:ext cx="3177672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621215128381421" descr="1621215128381421">
            <a:hlinkClick r:id="" action="ppaction://media"/>
            <a:extLst>
              <a:ext uri="{FF2B5EF4-FFF2-40B4-BE49-F238E27FC236}">
                <a16:creationId xmlns:a16="http://schemas.microsoft.com/office/drawing/2014/main" id="{8885FB9A-DDB2-4A4A-9E97-DB9912BD93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3312" y="4872037"/>
            <a:ext cx="749300" cy="16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9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89657EC-35A7-764A-9CF9-3CF8FDF01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29"/>
          <a:stretch/>
        </p:blipFill>
        <p:spPr>
          <a:xfrm>
            <a:off x="1119187" y="315869"/>
            <a:ext cx="9324976" cy="6226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B88AE8-249C-C84B-910D-899A70953009}"/>
              </a:ext>
            </a:extLst>
          </p:cNvPr>
          <p:cNvSpPr txBox="1"/>
          <p:nvPr/>
        </p:nvSpPr>
        <p:spPr>
          <a:xfrm>
            <a:off x="2730674" y="0"/>
            <a:ext cx="578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Practice the dialogue by listening and speaking.</a:t>
            </a:r>
          </a:p>
        </p:txBody>
      </p:sp>
    </p:spTree>
    <p:extLst>
      <p:ext uri="{BB962C8B-B14F-4D97-AF65-F5344CB8AC3E}">
        <p14:creationId xmlns:p14="http://schemas.microsoft.com/office/powerpoint/2010/main" val="266050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227</Words>
  <Application>Microsoft Macintosh PowerPoint</Application>
  <PresentationFormat>Widescreen</PresentationFormat>
  <Paragraphs>29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STKaiti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xu.jade</dc:creator>
  <cp:lastModifiedBy>xu.jade</cp:lastModifiedBy>
  <cp:revision>97</cp:revision>
  <dcterms:created xsi:type="dcterms:W3CDTF">2021-05-04T00:21:20Z</dcterms:created>
  <dcterms:modified xsi:type="dcterms:W3CDTF">2021-06-23T23:37:05Z</dcterms:modified>
</cp:coreProperties>
</file>