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85" r:id="rId3"/>
    <p:sldId id="373" r:id="rId4"/>
    <p:sldId id="257" r:id="rId5"/>
    <p:sldId id="259" r:id="rId6"/>
    <p:sldId id="261" r:id="rId7"/>
    <p:sldId id="386" r:id="rId8"/>
    <p:sldId id="381" r:id="rId9"/>
    <p:sldId id="380" r:id="rId10"/>
    <p:sldId id="382" r:id="rId11"/>
    <p:sldId id="383" r:id="rId12"/>
    <p:sldId id="3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90"/>
  </p:normalViewPr>
  <p:slideViewPr>
    <p:cSldViewPr snapToGrid="0" snapToObjects="1">
      <p:cViewPr varScale="1">
        <p:scale>
          <a:sx n="93" d="100"/>
          <a:sy n="9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750-9634-2D42-B621-AF180D88A4E6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C9E9-1C31-B044-80B2-E7612F0C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A024-9EC6-8445-9E4F-519FD1DC7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C896-566A-9D47-8712-477890887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D4087A-96F5-6A4C-BA34-DF8BC25A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62200"/>
            <a:ext cx="9728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209F-6BFE-694A-B19D-E995B33D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6376"/>
            <a:ext cx="1107735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：今天的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你做完了吗？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：刚做完，你呢？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：今天这些题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难，我看不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，不会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，你能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：电话里讲不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，你来我家吧，我给你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：好啊，我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完了就过去。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9" name="Graphic 8" descr="Speaker phone with solid fill">
            <a:extLst>
              <a:ext uri="{FF2B5EF4-FFF2-40B4-BE49-F238E27FC236}">
                <a16:creationId xmlns:a16="http://schemas.microsoft.com/office/drawing/2014/main" id="{8898F20B-80EE-6842-9B90-E7F97C6D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492855"/>
            <a:ext cx="914400" cy="914400"/>
          </a:xfrm>
          <a:prstGeom prst="rect">
            <a:avLst/>
          </a:prstGeom>
        </p:spPr>
      </p:pic>
      <p:pic>
        <p:nvPicPr>
          <p:cNvPr id="11" name="Graphic 10" descr="Speaker phone outline">
            <a:extLst>
              <a:ext uri="{FF2B5EF4-FFF2-40B4-BE49-F238E27FC236}">
                <a16:creationId xmlns:a16="http://schemas.microsoft.com/office/drawing/2014/main" id="{7E3FB5A9-2442-A047-92CA-8E160F9AA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21601">
            <a:off x="9072113" y="4535338"/>
            <a:ext cx="914400" cy="914400"/>
          </a:xfrm>
          <a:prstGeom prst="rect">
            <a:avLst/>
          </a:prstGeom>
        </p:spPr>
      </p:pic>
      <p:pic>
        <p:nvPicPr>
          <p:cNvPr id="13" name="Graphic 12" descr="School boy with solid fill">
            <a:extLst>
              <a:ext uri="{FF2B5EF4-FFF2-40B4-BE49-F238E27FC236}">
                <a16:creationId xmlns:a16="http://schemas.microsoft.com/office/drawing/2014/main" id="{C6A02ECF-8ECE-4B48-A652-1E9017A6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5540" y="5624424"/>
            <a:ext cx="914400" cy="914400"/>
          </a:xfrm>
          <a:prstGeom prst="rect">
            <a:avLst/>
          </a:prstGeom>
        </p:spPr>
      </p:pic>
      <p:pic>
        <p:nvPicPr>
          <p:cNvPr id="15" name="Graphic 14" descr="School girl outline">
            <a:extLst>
              <a:ext uri="{FF2B5EF4-FFF2-40B4-BE49-F238E27FC236}">
                <a16:creationId xmlns:a16="http://schemas.microsoft.com/office/drawing/2014/main" id="{5A695AD0-E607-D648-B20F-43CE05DEA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2113" y="5551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209F-6BFE-694A-B19D-E995B33D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" y="403285"/>
            <a:ext cx="1197346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：今天的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) 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做完，你呢？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：今天这些题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(       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，我看（       ），不（         ），你（       ）我吗？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：（        ）里讲不（        ），你来我（      ）吧，我给你（         ）。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：好啊，我（        ）完了就过去。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9" name="Graphic 8" descr="Speaker phone with solid fill">
            <a:extLst>
              <a:ext uri="{FF2B5EF4-FFF2-40B4-BE49-F238E27FC236}">
                <a16:creationId xmlns:a16="http://schemas.microsoft.com/office/drawing/2014/main" id="{8898F20B-80EE-6842-9B90-E7F97C6D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492855"/>
            <a:ext cx="914400" cy="914400"/>
          </a:xfrm>
          <a:prstGeom prst="rect">
            <a:avLst/>
          </a:prstGeom>
        </p:spPr>
      </p:pic>
      <p:pic>
        <p:nvPicPr>
          <p:cNvPr id="11" name="Graphic 10" descr="Speaker phone outline">
            <a:extLst>
              <a:ext uri="{FF2B5EF4-FFF2-40B4-BE49-F238E27FC236}">
                <a16:creationId xmlns:a16="http://schemas.microsoft.com/office/drawing/2014/main" id="{7E3FB5A9-2442-A047-92CA-8E160F9AA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21601">
            <a:off x="9072113" y="4535338"/>
            <a:ext cx="914400" cy="914400"/>
          </a:xfrm>
          <a:prstGeom prst="rect">
            <a:avLst/>
          </a:prstGeom>
        </p:spPr>
      </p:pic>
      <p:pic>
        <p:nvPicPr>
          <p:cNvPr id="13" name="Graphic 12" descr="School boy with solid fill">
            <a:extLst>
              <a:ext uri="{FF2B5EF4-FFF2-40B4-BE49-F238E27FC236}">
                <a16:creationId xmlns:a16="http://schemas.microsoft.com/office/drawing/2014/main" id="{C6A02ECF-8ECE-4B48-A652-1E9017A6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5540" y="5624424"/>
            <a:ext cx="914400" cy="914400"/>
          </a:xfrm>
          <a:prstGeom prst="rect">
            <a:avLst/>
          </a:prstGeom>
        </p:spPr>
      </p:pic>
      <p:pic>
        <p:nvPicPr>
          <p:cNvPr id="15" name="Graphic 14" descr="School girl outline">
            <a:extLst>
              <a:ext uri="{FF2B5EF4-FFF2-40B4-BE49-F238E27FC236}">
                <a16:creationId xmlns:a16="http://schemas.microsoft.com/office/drawing/2014/main" id="{5A695AD0-E607-D648-B20F-43CE05DEA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2113" y="5551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209F-6BFE-694A-B19D-E995B33D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3" y="319176"/>
            <a:ext cx="1107735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：今天的（     ）你（        ）了吗？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：（   ）做完，你呢？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：今天（        ）（        ），我（        ），（        ），你（            ）？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儿子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：（       ）里（           ），你（          ）吧，我（                ）。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：好啊，我（        ）完了就（         ）。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9" name="Graphic 8" descr="Speaker phone with solid fill">
            <a:extLst>
              <a:ext uri="{FF2B5EF4-FFF2-40B4-BE49-F238E27FC236}">
                <a16:creationId xmlns:a16="http://schemas.microsoft.com/office/drawing/2014/main" id="{8898F20B-80EE-6842-9B90-E7F97C6D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492855"/>
            <a:ext cx="914400" cy="914400"/>
          </a:xfrm>
          <a:prstGeom prst="rect">
            <a:avLst/>
          </a:prstGeom>
        </p:spPr>
      </p:pic>
      <p:pic>
        <p:nvPicPr>
          <p:cNvPr id="11" name="Graphic 10" descr="Speaker phone outline">
            <a:extLst>
              <a:ext uri="{FF2B5EF4-FFF2-40B4-BE49-F238E27FC236}">
                <a16:creationId xmlns:a16="http://schemas.microsoft.com/office/drawing/2014/main" id="{7E3FB5A9-2442-A047-92CA-8E160F9AA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21601">
            <a:off x="9072113" y="4535338"/>
            <a:ext cx="914400" cy="914400"/>
          </a:xfrm>
          <a:prstGeom prst="rect">
            <a:avLst/>
          </a:prstGeom>
        </p:spPr>
      </p:pic>
      <p:pic>
        <p:nvPicPr>
          <p:cNvPr id="13" name="Graphic 12" descr="School boy with solid fill">
            <a:extLst>
              <a:ext uri="{FF2B5EF4-FFF2-40B4-BE49-F238E27FC236}">
                <a16:creationId xmlns:a16="http://schemas.microsoft.com/office/drawing/2014/main" id="{C6A02ECF-8ECE-4B48-A652-1E9017A6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5540" y="5624424"/>
            <a:ext cx="914400" cy="914400"/>
          </a:xfrm>
          <a:prstGeom prst="rect">
            <a:avLst/>
          </a:prstGeom>
        </p:spPr>
      </p:pic>
      <p:pic>
        <p:nvPicPr>
          <p:cNvPr id="15" name="Graphic 14" descr="School girl outline">
            <a:extLst>
              <a:ext uri="{FF2B5EF4-FFF2-40B4-BE49-F238E27FC236}">
                <a16:creationId xmlns:a16="http://schemas.microsoft.com/office/drawing/2014/main" id="{5A695AD0-E607-D648-B20F-43CE05DEA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2113" y="5551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3676-71BB-9044-82D9-41996C88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0" y="855806"/>
            <a:ext cx="10515600" cy="9452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 the following words and try to master the usage of them.</a:t>
            </a:r>
          </a:p>
          <a:p>
            <a:r>
              <a:rPr lang="en-US" dirty="0"/>
              <a:t>Finish up the exercise about these words.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2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85496-4023-D348-AAE6-573EB866DAD4}"/>
              </a:ext>
            </a:extLst>
          </p:cNvPr>
          <p:cNvSpPr txBox="1"/>
          <p:nvPr/>
        </p:nvSpPr>
        <p:spPr>
          <a:xfrm>
            <a:off x="276726" y="348916"/>
            <a:ext cx="453590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 err="1"/>
              <a:t>tè</a:t>
            </a:r>
            <a:r>
              <a:rPr lang="en-US" dirty="0"/>
              <a:t>    </a:t>
            </a:r>
            <a:r>
              <a:rPr lang="en-US" dirty="0" err="1"/>
              <a:t>bie</a:t>
            </a:r>
            <a:r>
              <a:rPr lang="en-US" dirty="0"/>
              <a:t>́</a:t>
            </a:r>
          </a:p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特别</a:t>
            </a:r>
            <a:r>
              <a:rPr lang="en-US" dirty="0"/>
              <a:t> adv. </a:t>
            </a:r>
            <a:r>
              <a:rPr lang="en-US" dirty="0" err="1"/>
              <a:t>extraodinarily</a:t>
            </a:r>
            <a:r>
              <a:rPr lang="en-US" dirty="0"/>
              <a:t>   </a:t>
            </a:r>
            <a:r>
              <a:rPr lang="en-US" dirty="0" err="1"/>
              <a:t>adj.</a:t>
            </a:r>
            <a:r>
              <a:rPr lang="en-US" altLang="zh-CN" dirty="0" err="1"/>
              <a:t>special</a:t>
            </a:r>
            <a:endParaRPr lang="en-US" dirty="0"/>
          </a:p>
          <a:p>
            <a:r>
              <a:rPr lang="zh-CN" altLang="en-US" dirty="0"/>
              <a:t> </a:t>
            </a:r>
            <a:endParaRPr lang="en-AU" altLang="zh-CN" dirty="0"/>
          </a:p>
          <a:p>
            <a:r>
              <a:rPr lang="zh-CN" altLang="en-US" dirty="0"/>
              <a:t>       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rènzhēn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特别认真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cōngmíng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特别聪明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rèqíng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特别热情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làjiāo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特别想吃辣椒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特别不想去跑步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xiāngcài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特别讨厌香菜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特别不喜欢吃水果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6" name="Picture 2" descr="i 健康| 讨厌香菜竟是基因导致？背了多年“挑食”的锅终于可以甩给基因了！">
            <a:extLst>
              <a:ext uri="{FF2B5EF4-FFF2-40B4-BE49-F238E27FC236}">
                <a16:creationId xmlns:a16="http://schemas.microsoft.com/office/drawing/2014/main" id="{9E333705-3582-FB4F-956B-7B7D5FE1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52" y="3709791"/>
            <a:ext cx="4791074" cy="29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,能特别认真地做事._卡通世界">
            <a:extLst>
              <a:ext uri="{FF2B5EF4-FFF2-40B4-BE49-F238E27FC236}">
                <a16:creationId xmlns:a16="http://schemas.microsoft.com/office/drawing/2014/main" id="{BAF782FB-58CA-B24D-B5CC-A8E57A59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99" y="915535"/>
            <a:ext cx="2625725" cy="19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热情,卡通,女孩,愉悦,眨眼,_卡通世界">
            <a:extLst>
              <a:ext uri="{FF2B5EF4-FFF2-40B4-BE49-F238E27FC236}">
                <a16:creationId xmlns:a16="http://schemas.microsoft.com/office/drawing/2014/main" id="{7CD86620-49A0-7C44-99A2-FFF58C53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284622"/>
            <a:ext cx="245864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85496-4023-D348-AAE6-573EB866DAD4}"/>
              </a:ext>
            </a:extLst>
          </p:cNvPr>
          <p:cNvSpPr txBox="1"/>
          <p:nvPr/>
        </p:nvSpPr>
        <p:spPr>
          <a:xfrm>
            <a:off x="276726" y="348916"/>
            <a:ext cx="50953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jiǎng</a:t>
            </a:r>
            <a:endParaRPr lang="en-US" dirty="0"/>
          </a:p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讲</a:t>
            </a:r>
            <a:r>
              <a:rPr lang="en-US" dirty="0"/>
              <a:t> v. to explain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讲一讲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讲清楚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讲题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你给我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讲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一下这个题吧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shùxué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tí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这个数学题你讲得清楚吗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dirty="0"/>
              <a:t> </a:t>
            </a:r>
            <a:endParaRPr lang="en-AU" altLang="zh-CN" dirty="0"/>
          </a:p>
          <a:p>
            <a:r>
              <a:rPr lang="zh-CN" altLang="en-US" dirty="0"/>
              <a:t>                  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r</a:t>
            </a:r>
          </a:p>
        </p:txBody>
      </p:sp>
      <p:pic>
        <p:nvPicPr>
          <p:cNvPr id="3074" name="Picture 2" descr="卡通数学工具公式函数曲线免抠素材免费下载_觅元素51yuansu.com">
            <a:extLst>
              <a:ext uri="{FF2B5EF4-FFF2-40B4-BE49-F238E27FC236}">
                <a16:creationId xmlns:a16="http://schemas.microsoft.com/office/drawing/2014/main" id="{DC21D8CF-81CD-6B4B-AC75-9FD20A3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74" y="348916"/>
            <a:ext cx="6502400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7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85496-4023-D348-AAE6-573EB866DAD4}"/>
              </a:ext>
            </a:extLst>
          </p:cNvPr>
          <p:cNvSpPr txBox="1"/>
          <p:nvPr/>
        </p:nvSpPr>
        <p:spPr>
          <a:xfrm>
            <a:off x="276726" y="348916"/>
            <a:ext cx="50953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míngbai</a:t>
            </a:r>
            <a:endParaRPr lang="en-US" dirty="0"/>
          </a:p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明白</a:t>
            </a:r>
            <a:r>
              <a:rPr lang="en-US" dirty="0"/>
              <a:t> adj. clear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讲明白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听明白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不明白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明白了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AU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老板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说的话我不明白。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这件事情已经很明白了，他不想帮我们。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5122" name="Picture 2" descr="80%的微商都还不明白这三个道理！">
            <a:extLst>
              <a:ext uri="{FF2B5EF4-FFF2-40B4-BE49-F238E27FC236}">
                <a16:creationId xmlns:a16="http://schemas.microsoft.com/office/drawing/2014/main" id="{5E3B4B16-00BD-0E40-84D7-FAFBE8B8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9" y="224612"/>
            <a:ext cx="5323645" cy="51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3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85496-4023-D348-AAE6-573EB866DAD4}"/>
              </a:ext>
            </a:extLst>
          </p:cNvPr>
          <p:cNvSpPr txBox="1"/>
          <p:nvPr/>
        </p:nvSpPr>
        <p:spPr>
          <a:xfrm>
            <a:off x="276726" y="348916"/>
            <a:ext cx="50953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duàn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liàn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锻炼</a:t>
            </a:r>
            <a:r>
              <a:rPr lang="en-US" dirty="0"/>
              <a:t> </a:t>
            </a:r>
            <a:r>
              <a:rPr lang="en-US" dirty="0" err="1"/>
              <a:t>v.to</a:t>
            </a:r>
            <a:r>
              <a:rPr lang="en-US" dirty="0"/>
              <a:t> do physical exercise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出去锻炼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锻炼身体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锻炼大脑</a:t>
            </a:r>
            <a:r>
              <a:rPr 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🧠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</a:t>
            </a:r>
            <a:r>
              <a:rPr lang="en-US" altLang="zh-CN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n</a:t>
            </a:r>
            <a:r>
              <a:rPr lang="en-US" altLang="zh-CN" sz="2800" dirty="0" err="1">
                <a:latin typeface="+mj-lt"/>
                <a:ea typeface="STKaiti" panose="02010600040101010101" pitchFamily="2" charset="-122"/>
              </a:rPr>
              <a:t>ǎ</a:t>
            </a:r>
            <a:r>
              <a:rPr lang="en-US" altLang="zh-CN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o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读书可以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锻炼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大脑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没事儿去公园锻炼锻炼。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7172" name="Picture 4" descr="锻炼身体的卡通女人矢量素材下载(图片ID:586237)_-体育运动-矢量素材_ 集图网JITUWANG.COM">
            <a:extLst>
              <a:ext uri="{FF2B5EF4-FFF2-40B4-BE49-F238E27FC236}">
                <a16:creationId xmlns:a16="http://schemas.microsoft.com/office/drawing/2014/main" id="{37FB8DB5-59C5-B34D-B660-8D8D71EA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03" y="158265"/>
            <a:ext cx="4798270" cy="31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娃的智力/思维/记忆力，DK这套书的培养方法最科学(明10点开团)">
            <a:extLst>
              <a:ext uri="{FF2B5EF4-FFF2-40B4-BE49-F238E27FC236}">
                <a16:creationId xmlns:a16="http://schemas.microsoft.com/office/drawing/2014/main" id="{DD5C46B6-EB7A-3543-A7AF-359A3063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48" y="3788745"/>
            <a:ext cx="4286273" cy="27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9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95BF-BF20-0448-BDA2-A8846A93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814243"/>
            <a:ext cx="10515600" cy="4351338"/>
          </a:xfrm>
        </p:spPr>
        <p:txBody>
          <a:bodyPr/>
          <a:lstStyle/>
          <a:p>
            <a:r>
              <a:rPr lang="en-US" dirty="0"/>
              <a:t>Listen to the dialogue and find out the  answers about the dialogue.</a:t>
            </a:r>
          </a:p>
          <a:p>
            <a:r>
              <a:rPr lang="en-US" dirty="0"/>
              <a:t>Try to memorize the dialogue by filling in </a:t>
            </a:r>
            <a:r>
              <a:rPr lang="en-US"/>
              <a:t>the brackets.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7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1652-01AC-734B-8ADB-EB593238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9843"/>
            <a:ext cx="3359727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回答问题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88E5-8297-0241-88A9-4FE7905C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15198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en-US" sz="6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谁</a:t>
            </a:r>
            <a:r>
              <a:rPr 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的作业做完了</a:t>
            </a:r>
            <a:r>
              <a:rPr lang="zh-CN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6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66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女的</a:t>
            </a:r>
            <a:r>
              <a:rPr lang="zh-CN" altLang="en-US" sz="6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为什么</a:t>
            </a:r>
            <a:r>
              <a:rPr lang="zh-CN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要来找男的？</a:t>
            </a:r>
            <a:endParaRPr lang="en-AU" altLang="zh-CN" sz="6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66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女的</a:t>
            </a:r>
            <a:r>
              <a:rPr lang="zh-CN" altLang="en-US" sz="6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什么时候</a:t>
            </a:r>
            <a:r>
              <a:rPr lang="zh-CN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过去？</a:t>
            </a:r>
            <a:endParaRPr lang="en-US" sz="6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6" name="Picture 2" descr="上课提问回答问题素材PNG搜索网- 精选免抠素材_透明PNG图片分享下载_pngss.com">
            <a:extLst>
              <a:ext uri="{FF2B5EF4-FFF2-40B4-BE49-F238E27FC236}">
                <a16:creationId xmlns:a16="http://schemas.microsoft.com/office/drawing/2014/main" id="{A145172B-678A-1A41-9896-DA072BA4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14" y="4052777"/>
            <a:ext cx="2805223" cy="28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619566873013404" descr="1619566873013404">
            <a:hlinkClick r:id="" action="ppaction://media"/>
            <a:extLst>
              <a:ext uri="{FF2B5EF4-FFF2-40B4-BE49-F238E27FC236}">
                <a16:creationId xmlns:a16="http://schemas.microsoft.com/office/drawing/2014/main" id="{36E81769-8C1E-0A48-B63B-E926250DAA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7126" y="533108"/>
            <a:ext cx="719699" cy="15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C8EDFE8-50E1-454C-995B-0B3B60939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95" y="643467"/>
            <a:ext cx="844100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425</Words>
  <Application>Microsoft Macintosh PowerPoint</Application>
  <PresentationFormat>Widescreen</PresentationFormat>
  <Paragraphs>69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回答问题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224</cp:revision>
  <dcterms:created xsi:type="dcterms:W3CDTF">2021-02-12T02:46:37Z</dcterms:created>
  <dcterms:modified xsi:type="dcterms:W3CDTF">2021-04-29T00:21:29Z</dcterms:modified>
</cp:coreProperties>
</file>