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61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-104" y="-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10/08/18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10/08/18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10/08/18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10/08/18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10/08/18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10/08/18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10/08/18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10/08/18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10/08/18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10/08/18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10/08/18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10/08/18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804188" cy="3255264"/>
          </a:xfrm>
        </p:spPr>
        <p:txBody>
          <a:bodyPr/>
          <a:lstStyle/>
          <a:p>
            <a:r>
              <a:rPr lang="en-AU" dirty="0" smtClean="0">
                <a:latin typeface="Hannotate SC Regular"/>
                <a:cs typeface="Hannotate SC Regular"/>
              </a:rPr>
              <a:t>Father’s Day </a:t>
            </a:r>
            <a:br>
              <a:rPr lang="en-AU" dirty="0" smtClean="0">
                <a:latin typeface="Hannotate SC Regular"/>
                <a:cs typeface="Hannotate SC Regular"/>
              </a:rPr>
            </a:br>
            <a:r>
              <a:rPr lang="en-AU" dirty="0" smtClean="0">
                <a:latin typeface="Hannotate SC Regular"/>
                <a:cs typeface="Hannotate SC Regular"/>
              </a:rPr>
              <a:t>            </a:t>
            </a:r>
            <a:r>
              <a:rPr lang="en-AU" dirty="0" smtClean="0">
                <a:latin typeface="Hannotate SC Regular"/>
                <a:cs typeface="Hannotate SC Regular"/>
              </a:rPr>
              <a:t>Big </a:t>
            </a:r>
            <a:r>
              <a:rPr lang="en-AU" dirty="0" smtClean="0">
                <a:latin typeface="Hannotate SC Regular"/>
                <a:cs typeface="Hannotate SC Regular"/>
              </a:rPr>
              <a:t>hug </a:t>
            </a:r>
            <a:r>
              <a:rPr lang="en-AU" altLang="zh-CN" dirty="0">
                <a:latin typeface="Hannotate SC Regular"/>
                <a:cs typeface="Hannotate SC Regular"/>
              </a:rPr>
              <a:t>Card</a:t>
            </a:r>
            <a:endParaRPr lang="en-US" dirty="0">
              <a:latin typeface="Hannotate SC Regular"/>
              <a:cs typeface="Hannotate SC Regular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592791" y="6211669"/>
            <a:ext cx="1599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Hannotate SC Regular"/>
                <a:ea typeface="+mj-ea"/>
                <a:cs typeface="Hannotate SC Regular"/>
              </a:rPr>
              <a:t>By Di Wang</a:t>
            </a:r>
          </a:p>
          <a:p>
            <a:r>
              <a:rPr kumimoji="1" lang="en-US" altLang="zh-CN" dirty="0" smtClean="0">
                <a:latin typeface="Hannotate SC Regular"/>
                <a:ea typeface="+mj-ea"/>
                <a:cs typeface="Hannotate SC Regular"/>
              </a:rPr>
              <a:t>10/08/2018</a:t>
            </a:r>
            <a:endParaRPr kumimoji="1" lang="zh-CN" altLang="en-US" dirty="0">
              <a:latin typeface="Hannotate SC Regular"/>
              <a:ea typeface="+mj-ea"/>
              <a:cs typeface="Hannotate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145226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Step 1</a:t>
            </a:r>
            <a:endParaRPr lang="en-US" dirty="0"/>
          </a:p>
        </p:txBody>
      </p:sp>
      <p:pic>
        <p:nvPicPr>
          <p:cNvPr id="11" name="图片 10" descr="IMG_64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844" y="1072623"/>
            <a:ext cx="3532626" cy="2649470"/>
          </a:xfrm>
          <a:prstGeom prst="rect">
            <a:avLst/>
          </a:prstGeom>
        </p:spPr>
      </p:pic>
      <p:pic>
        <p:nvPicPr>
          <p:cNvPr id="12" name="图片 11" descr="IMG_64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3" y="1109611"/>
            <a:ext cx="3499225" cy="262441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189096" y="4448743"/>
            <a:ext cx="7334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Step 1</a:t>
            </a:r>
          </a:p>
          <a:p>
            <a:r>
              <a:rPr kumimoji="1" lang="en-US" altLang="zh-CN" sz="2000" dirty="0" smtClean="0"/>
              <a:t>1. Get a copy of  ‘big hug to my dad card’ on </a:t>
            </a:r>
            <a:r>
              <a:rPr kumimoji="1" lang="en-US" altLang="zh-CN" sz="2000" dirty="0" smtClean="0"/>
              <a:t>the </a:t>
            </a:r>
            <a:r>
              <a:rPr kumimoji="1" lang="en-US" altLang="zh-CN" sz="2000" dirty="0" err="1" smtClean="0"/>
              <a:t>colour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smtClean="0"/>
              <a:t>paper and fold along the dot line. </a:t>
            </a:r>
            <a:endParaRPr kumimoji="1" lang="zh-CN" altLang="en-US" sz="20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31241">
            <a:off x="7067256" y="1756502"/>
            <a:ext cx="1149641" cy="114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56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Step 2 </a:t>
            </a:r>
            <a:endParaRPr lang="en-US" dirty="0"/>
          </a:p>
        </p:txBody>
      </p:sp>
      <p:pic>
        <p:nvPicPr>
          <p:cNvPr id="5" name="图片 4" descr="IMG_64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604" y="0"/>
            <a:ext cx="4432188" cy="3324141"/>
          </a:xfrm>
          <a:prstGeom prst="rect">
            <a:avLst/>
          </a:prstGeom>
        </p:spPr>
      </p:pic>
      <p:pic>
        <p:nvPicPr>
          <p:cNvPr id="7" name="图片 6" descr="IMG_64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6302" y="-1"/>
            <a:ext cx="4285840" cy="3214381"/>
          </a:xfrm>
          <a:prstGeom prst="rect">
            <a:avLst/>
          </a:prstGeom>
        </p:spPr>
      </p:pic>
      <p:pic>
        <p:nvPicPr>
          <p:cNvPr id="8" name="图片 7" descr="IMG_64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61136" y="2927139"/>
            <a:ext cx="3647703" cy="42140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31241">
            <a:off x="7592086" y="913070"/>
            <a:ext cx="655302" cy="655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106433">
            <a:off x="8591350" y="2879323"/>
            <a:ext cx="892910" cy="89291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467886" y="4025385"/>
            <a:ext cx="45751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Step 2</a:t>
            </a:r>
          </a:p>
          <a:p>
            <a:pPr marL="457200" indent="-457200">
              <a:buAutoNum type="arabicPeriod"/>
            </a:pPr>
            <a:r>
              <a:rPr kumimoji="1" lang="en-US" altLang="zh-CN" sz="2000" dirty="0" smtClean="0"/>
              <a:t>Get a copy of  ‘heart shape’ on </a:t>
            </a:r>
            <a:r>
              <a:rPr kumimoji="1" lang="en-US" altLang="zh-CN" sz="2000" dirty="0" smtClean="0"/>
              <a:t>the </a:t>
            </a:r>
            <a:r>
              <a:rPr kumimoji="1" lang="en-US" altLang="zh-CN" sz="2000" dirty="0" err="1" smtClean="0"/>
              <a:t>colour</a:t>
            </a:r>
            <a:r>
              <a:rPr kumimoji="1" lang="en-US" altLang="zh-CN" sz="2000" dirty="0" smtClean="0"/>
              <a:t> paper</a:t>
            </a:r>
            <a:r>
              <a:rPr kumimoji="1" lang="en-US" altLang="zh-CN" sz="2000" dirty="0" smtClean="0"/>
              <a:t>.</a:t>
            </a:r>
          </a:p>
          <a:p>
            <a:pPr marL="457200" indent="-457200">
              <a:buAutoNum type="arabicPeriod"/>
            </a:pPr>
            <a:r>
              <a:rPr kumimoji="1" lang="en-US" altLang="zh-CN" sz="2000" dirty="0" smtClean="0"/>
              <a:t>Trace over the Pinyin and English (this step can be skipped depends on how much time left)</a:t>
            </a:r>
          </a:p>
          <a:p>
            <a:pPr marL="457200" indent="-457200">
              <a:buAutoNum type="arabicPeriod"/>
            </a:pPr>
            <a:r>
              <a:rPr kumimoji="1" lang="en-US" altLang="zh-CN" sz="2000" dirty="0" smtClean="0"/>
              <a:t>Paste the text onto heart shape. 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968081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Step 3</a:t>
            </a:r>
            <a:endParaRPr lang="en-US" dirty="0"/>
          </a:p>
        </p:txBody>
      </p:sp>
      <p:pic>
        <p:nvPicPr>
          <p:cNvPr id="5" name="图片 4" descr="IMG_64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650" y="0"/>
            <a:ext cx="7214675" cy="540639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155284" y="5624736"/>
            <a:ext cx="4878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Step 3</a:t>
            </a:r>
          </a:p>
          <a:p>
            <a:r>
              <a:rPr kumimoji="1" lang="en-US" altLang="zh-CN" sz="2000" dirty="0" smtClean="0"/>
              <a:t>1. Paste heart shape onto the card.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06118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Step 4</a:t>
            </a:r>
            <a:endParaRPr lang="en-US" dirty="0"/>
          </a:p>
        </p:txBody>
      </p:sp>
      <p:pic>
        <p:nvPicPr>
          <p:cNvPr id="5" name="图片 4" descr="IMG_64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737" y="0"/>
            <a:ext cx="3243459" cy="3481948"/>
          </a:xfrm>
          <a:prstGeom prst="rect">
            <a:avLst/>
          </a:prstGeom>
        </p:spPr>
      </p:pic>
      <p:pic>
        <p:nvPicPr>
          <p:cNvPr id="6" name="图片 5" descr="IMG_64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800" y="0"/>
            <a:ext cx="4372682" cy="3279511"/>
          </a:xfrm>
          <a:prstGeom prst="rect">
            <a:avLst/>
          </a:prstGeom>
        </p:spPr>
      </p:pic>
      <p:pic>
        <p:nvPicPr>
          <p:cNvPr id="7" name="图片 6" descr="IMG_643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432" y="3600064"/>
            <a:ext cx="4315753" cy="31426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577635" y="4323305"/>
            <a:ext cx="38853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Step 4</a:t>
            </a:r>
          </a:p>
          <a:p>
            <a:pPr marL="457200" indent="-457200">
              <a:buAutoNum type="arabicPeriod"/>
            </a:pPr>
            <a:r>
              <a:rPr kumimoji="1" lang="en-US" altLang="zh-CN" sz="2000" dirty="0" smtClean="0"/>
              <a:t>Draw two hands on </a:t>
            </a:r>
            <a:r>
              <a:rPr kumimoji="1" lang="en-US" altLang="zh-CN" sz="2000" dirty="0" err="1" smtClean="0"/>
              <a:t>colour</a:t>
            </a:r>
            <a:r>
              <a:rPr kumimoji="1" lang="en-US" altLang="zh-CN" sz="2000" dirty="0" smtClean="0"/>
              <a:t> paper</a:t>
            </a:r>
            <a:r>
              <a:rPr kumimoji="1" lang="en-US" altLang="zh-CN" sz="2000" dirty="0" smtClean="0"/>
              <a:t>.</a:t>
            </a:r>
          </a:p>
          <a:p>
            <a:pPr marL="457200" indent="-457200">
              <a:buAutoNum type="arabicPeriod"/>
            </a:pPr>
            <a:r>
              <a:rPr kumimoji="1" lang="en-US" altLang="zh-CN" sz="2000" dirty="0" smtClean="0"/>
              <a:t>Cut hand shapes out.</a:t>
            </a:r>
            <a:endParaRPr kumimoji="1" lang="zh-CN" altLang="en-US" sz="20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31241">
            <a:off x="7045428" y="1770776"/>
            <a:ext cx="816905" cy="8169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077662">
            <a:off x="9220145" y="2881982"/>
            <a:ext cx="981439" cy="98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29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Step 5</a:t>
            </a:r>
            <a:endParaRPr lang="en-US" dirty="0"/>
          </a:p>
        </p:txBody>
      </p:sp>
      <p:pic>
        <p:nvPicPr>
          <p:cNvPr id="5" name="图片 4" descr="IMG_64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631" y="801384"/>
            <a:ext cx="4041779" cy="3031334"/>
          </a:xfrm>
          <a:prstGeom prst="rect">
            <a:avLst/>
          </a:prstGeom>
        </p:spPr>
      </p:pic>
      <p:pic>
        <p:nvPicPr>
          <p:cNvPr id="6" name="图片 5" descr="IMG_643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4" t="20134" r="32128"/>
          <a:stretch/>
        </p:blipFill>
        <p:spPr>
          <a:xfrm>
            <a:off x="8101283" y="0"/>
            <a:ext cx="3649893" cy="48822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032311" y="5060260"/>
            <a:ext cx="7334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Step 5</a:t>
            </a:r>
          </a:p>
          <a:p>
            <a:pPr marL="457200" indent="-457200">
              <a:buAutoNum type="arabicPeriod"/>
            </a:pPr>
            <a:r>
              <a:rPr kumimoji="1" lang="en-US" altLang="zh-CN" sz="2000" dirty="0" smtClean="0"/>
              <a:t>Paste hand shapes onto card.</a:t>
            </a:r>
          </a:p>
          <a:p>
            <a:pPr marL="457200" indent="-457200">
              <a:buAutoNum type="arabicPeriod"/>
            </a:pPr>
            <a:r>
              <a:rPr kumimoji="1" lang="en-US" altLang="zh-CN" sz="2000" dirty="0" smtClean="0"/>
              <a:t>Decorate the cards by drawing and writing the message. </a:t>
            </a:r>
            <a:endParaRPr kumimoji="1" lang="zh-CN" altLang="en-US" sz="20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31241">
            <a:off x="7301393" y="1825802"/>
            <a:ext cx="914871" cy="91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593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rame" id="{F226E7A2-7162-461C-9490-D27D9DC04E43}" vid="{18A1B607-7BAE-46D6-8090-545AC7BDD73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TC103457475[[fn=Frame]]</Template>
  <TotalTime>192</TotalTime>
  <Words>131</Words>
  <Application>Microsoft Macintosh PowerPoint</Application>
  <PresentationFormat>自定义</PresentationFormat>
  <Paragraphs>22</Paragraphs>
  <Slides>6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7" baseType="lpstr">
      <vt:lpstr>Frame</vt:lpstr>
      <vt:lpstr>Father’s Day              Big hug Card</vt:lpstr>
      <vt:lpstr>Step 1</vt:lpstr>
      <vt:lpstr>Step 2 </vt:lpstr>
      <vt:lpstr>Step 3</vt:lpstr>
      <vt:lpstr>Step 4</vt:lpstr>
      <vt:lpstr>Step 5</vt:lpstr>
    </vt:vector>
  </TitlesOfParts>
  <Company>DEECD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Father’s Day Card</dc:title>
  <dc:creator>Wang.Shengjie</dc:creator>
  <cp:lastModifiedBy>Wang Di</cp:lastModifiedBy>
  <cp:revision>12</cp:revision>
  <dcterms:created xsi:type="dcterms:W3CDTF">2014-08-25T22:58:41Z</dcterms:created>
  <dcterms:modified xsi:type="dcterms:W3CDTF">2018-08-10T08:36:02Z</dcterms:modified>
</cp:coreProperties>
</file>