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029" b="24638"/>
          <a:stretch/>
        </p:blipFill>
        <p:spPr>
          <a:xfrm>
            <a:off x="0" y="0"/>
            <a:ext cx="9329530" cy="6891130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1905414" y="762414"/>
            <a:ext cx="5333172" cy="5333172"/>
          </a:xfrm>
          <a:prstGeom prst="ellipse">
            <a:avLst/>
          </a:prstGeom>
          <a:solidFill>
            <a:srgbClr val="FFFFFF">
              <a:alpha val="80000"/>
            </a:srgb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044460" y="4038278"/>
            <a:ext cx="5029200" cy="427703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accent5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044460" y="2316769"/>
            <a:ext cx="5029200" cy="1574625"/>
          </a:xfrm>
        </p:spPr>
        <p:txBody>
          <a:bodyPr>
            <a:noAutofit/>
          </a:bodyPr>
          <a:lstStyle>
            <a:lvl1pPr algn="ctr">
              <a:defRPr sz="3600" baseline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592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967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372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83096" y="422945"/>
            <a:ext cx="8051599" cy="6995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55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172923" y="544513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776998" y="544513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07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68646" y="422945"/>
            <a:ext cx="8046705" cy="69959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68646" y="1188799"/>
            <a:ext cx="8046704" cy="537418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61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1574006" y="1977564"/>
            <a:ext cx="5995988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3038169" y="3269790"/>
            <a:ext cx="3067663" cy="432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2205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0" y="449010"/>
            <a:ext cx="8051599" cy="6995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60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24576" y="605895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091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46200" y="475515"/>
            <a:ext cx="8051599" cy="69959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24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" b="2521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" y="0"/>
            <a:ext cx="9144000" cy="6857999"/>
          </a:xfrm>
          <a:prstGeom prst="rect">
            <a:avLst/>
          </a:prstGeom>
          <a:solidFill>
            <a:srgbClr val="FFFFFF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89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62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67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" b="2521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77800" y="190500"/>
            <a:ext cx="8788399" cy="6518276"/>
          </a:xfrm>
          <a:prstGeom prst="rect">
            <a:avLst/>
          </a:prstGeom>
          <a:solidFill>
            <a:srgbClr val="FFFFFF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63751" y="244706"/>
            <a:ext cx="8159549" cy="699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66BC-4612-4C2E-B57A-2A44AAB18DCE}" type="datetimeFigureOut">
              <a:rPr lang="zh-CN" altLang="en-US" smtClean="0"/>
              <a:t>21/11/18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2D7F2-CCD4-47B1-A5F4-52D8643880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468646" y="1122539"/>
            <a:ext cx="8154654" cy="5166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199716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357188" indent="-357188" algn="just" defTabSz="914400" rtl="0" eaLnBrk="1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000" kern="1200" baseline="0">
          <a:solidFill>
            <a:schemeClr val="accent2">
              <a:lumMod val="75000"/>
            </a:schemeClr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188" indent="-357188" algn="just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600" kern="1200" baseline="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51720" y="4365104"/>
            <a:ext cx="5029200" cy="427703"/>
          </a:xfrm>
        </p:spPr>
        <p:txBody>
          <a:bodyPr/>
          <a:lstStyle/>
          <a:p>
            <a:r>
              <a:rPr lang="en-US" altLang="zh-CN" sz="3200" dirty="0" smtClean="0"/>
              <a:t>Body parts</a:t>
            </a:r>
          </a:p>
          <a:p>
            <a:endParaRPr lang="zh-CN" altLang="en-US" sz="32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7704" y="2492896"/>
            <a:ext cx="5544616" cy="1070569"/>
          </a:xfrm>
        </p:spPr>
        <p:txBody>
          <a:bodyPr/>
          <a:lstStyle/>
          <a:p>
            <a:r>
              <a:rPr lang="en-US" altLang="zh-CN" sz="5400" dirty="0" smtClean="0">
                <a:latin typeface="Kaiti SC Regular"/>
                <a:cs typeface="Kaiti SC Regular"/>
              </a:rPr>
              <a:t/>
            </a:r>
            <a:br>
              <a:rPr lang="en-US" altLang="zh-CN" sz="5400" dirty="0" smtClean="0">
                <a:latin typeface="Kaiti SC Regular"/>
                <a:cs typeface="Kaiti SC Regular"/>
              </a:rPr>
            </a:br>
            <a:r>
              <a:rPr lang="zh-CN" altLang="en-US" sz="5400" dirty="0" smtClean="0">
                <a:latin typeface="Kaiti SC Regular"/>
                <a:cs typeface="Kaiti SC Regular"/>
              </a:rPr>
              <a:t>身体部位</a:t>
            </a:r>
            <a:endParaRPr lang="zh-CN" altLang="en-US" sz="8800" b="0" dirty="0">
              <a:latin typeface="方正姚体" pitchFamily="2" charset="-122"/>
              <a:ea typeface="方正姚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691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5616" y="1700808"/>
            <a:ext cx="7003840" cy="5133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+1                  +2                 +3                 +1</a:t>
            </a:r>
          </a:p>
          <a:p>
            <a:pPr>
              <a:lnSpc>
                <a:spcPct val="130000"/>
              </a:lnSpc>
            </a:pPr>
            <a:endParaRPr lang="en-US" altLang="zh-CN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8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+3                  -1                  +2                 +1</a:t>
            </a:r>
          </a:p>
          <a:p>
            <a:pPr>
              <a:lnSpc>
                <a:spcPct val="130000"/>
              </a:lnSpc>
            </a:pPr>
            <a:endParaRPr lang="en-US" altLang="zh-CN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8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+1                 +2                  -1                  +1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827583" y="1772816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0" name="圆角矩形 29"/>
          <p:cNvSpPr/>
          <p:nvPr/>
        </p:nvSpPr>
        <p:spPr>
          <a:xfrm>
            <a:off x="2987824" y="184482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1" name="圆角矩形 30"/>
          <p:cNvSpPr/>
          <p:nvPr/>
        </p:nvSpPr>
        <p:spPr>
          <a:xfrm>
            <a:off x="5076056" y="1772816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2" name="圆角矩形 31"/>
          <p:cNvSpPr/>
          <p:nvPr/>
        </p:nvSpPr>
        <p:spPr>
          <a:xfrm>
            <a:off x="7164287" y="1772816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3" name="圆角矩形 32"/>
          <p:cNvSpPr/>
          <p:nvPr/>
        </p:nvSpPr>
        <p:spPr>
          <a:xfrm>
            <a:off x="827584" y="400506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4" name="圆角矩形 33"/>
          <p:cNvSpPr/>
          <p:nvPr/>
        </p:nvSpPr>
        <p:spPr>
          <a:xfrm>
            <a:off x="2987825" y="400506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5" name="圆角矩形 34"/>
          <p:cNvSpPr/>
          <p:nvPr/>
        </p:nvSpPr>
        <p:spPr>
          <a:xfrm>
            <a:off x="5076057" y="400506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6" name="圆角矩形 35"/>
          <p:cNvSpPr/>
          <p:nvPr/>
        </p:nvSpPr>
        <p:spPr>
          <a:xfrm>
            <a:off x="7164288" y="400506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7" name="圆角矩形 36"/>
          <p:cNvSpPr/>
          <p:nvPr/>
        </p:nvSpPr>
        <p:spPr>
          <a:xfrm>
            <a:off x="827584" y="616530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8" name="圆角矩形 37"/>
          <p:cNvSpPr/>
          <p:nvPr/>
        </p:nvSpPr>
        <p:spPr>
          <a:xfrm>
            <a:off x="2987825" y="616530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9" name="圆角矩形 38"/>
          <p:cNvSpPr/>
          <p:nvPr/>
        </p:nvSpPr>
        <p:spPr>
          <a:xfrm>
            <a:off x="5076057" y="616530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40" name="圆角矩形 39"/>
          <p:cNvSpPr/>
          <p:nvPr/>
        </p:nvSpPr>
        <p:spPr>
          <a:xfrm>
            <a:off x="7164288" y="616530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971600" y="476672"/>
            <a:ext cx="864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头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755576" y="332656"/>
            <a:ext cx="1279015" cy="1291209"/>
          </a:xfrm>
          <a:prstGeom prst="roundRect">
            <a:avLst>
              <a:gd name="adj" fmla="val 17906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1</a:t>
            </a:r>
            <a:endParaRPr lang="zh-CN" altLang="en-US" sz="6600" b="1" dirty="0"/>
          </a:p>
        </p:txBody>
      </p:sp>
      <p:sp>
        <p:nvSpPr>
          <p:cNvPr id="45" name="文本框 44"/>
          <p:cNvSpPr txBox="1"/>
          <p:nvPr/>
        </p:nvSpPr>
        <p:spPr>
          <a:xfrm>
            <a:off x="2843808" y="548680"/>
            <a:ext cx="1296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头发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220072" y="620688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肩膀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236296" y="620688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膝盖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043608" y="2636912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脚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2915816" y="2564904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眼睛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148064" y="2636912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耳朵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7308304" y="2708920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鼻子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827584" y="4941168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嘴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3059832" y="5013176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脚趾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292080" y="5013176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手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7524328" y="4869160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腿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843808" y="404664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2</a:t>
            </a:r>
            <a:endParaRPr lang="zh-CN" altLang="en-US" sz="6600" b="1" dirty="0"/>
          </a:p>
        </p:txBody>
      </p:sp>
      <p:sp>
        <p:nvSpPr>
          <p:cNvPr id="17" name="圆角矩形 16"/>
          <p:cNvSpPr/>
          <p:nvPr/>
        </p:nvSpPr>
        <p:spPr>
          <a:xfrm>
            <a:off x="5076056" y="404664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3</a:t>
            </a:r>
            <a:endParaRPr lang="zh-CN" altLang="en-US" sz="6600" b="1" dirty="0"/>
          </a:p>
        </p:txBody>
      </p:sp>
      <p:sp>
        <p:nvSpPr>
          <p:cNvPr id="18" name="圆角矩形 17"/>
          <p:cNvSpPr/>
          <p:nvPr/>
        </p:nvSpPr>
        <p:spPr>
          <a:xfrm>
            <a:off x="7092280" y="404664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4</a:t>
            </a:r>
            <a:endParaRPr lang="zh-CN" altLang="en-US" sz="6600" b="1" dirty="0"/>
          </a:p>
        </p:txBody>
      </p:sp>
      <p:sp>
        <p:nvSpPr>
          <p:cNvPr id="20" name="圆角矩形 19"/>
          <p:cNvSpPr/>
          <p:nvPr/>
        </p:nvSpPr>
        <p:spPr>
          <a:xfrm>
            <a:off x="755576" y="2420888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5</a:t>
            </a:r>
            <a:endParaRPr lang="zh-CN" altLang="en-US" sz="6600" b="1" dirty="0"/>
          </a:p>
        </p:txBody>
      </p:sp>
      <p:sp>
        <p:nvSpPr>
          <p:cNvPr id="21" name="圆角矩形 20"/>
          <p:cNvSpPr/>
          <p:nvPr/>
        </p:nvSpPr>
        <p:spPr>
          <a:xfrm>
            <a:off x="2915816" y="2492896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6</a:t>
            </a:r>
            <a:endParaRPr lang="zh-CN" altLang="en-US" sz="6600" b="1" dirty="0"/>
          </a:p>
        </p:txBody>
      </p:sp>
      <p:sp>
        <p:nvSpPr>
          <p:cNvPr id="22" name="圆角矩形 21"/>
          <p:cNvSpPr/>
          <p:nvPr/>
        </p:nvSpPr>
        <p:spPr>
          <a:xfrm>
            <a:off x="5148064" y="2492896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7</a:t>
            </a:r>
            <a:endParaRPr lang="zh-CN" altLang="en-US" sz="6600" b="1" dirty="0"/>
          </a:p>
        </p:txBody>
      </p:sp>
      <p:sp>
        <p:nvSpPr>
          <p:cNvPr id="23" name="圆角矩形 22"/>
          <p:cNvSpPr/>
          <p:nvPr/>
        </p:nvSpPr>
        <p:spPr>
          <a:xfrm>
            <a:off x="7092280" y="2492896"/>
            <a:ext cx="1279015" cy="1291209"/>
          </a:xfrm>
          <a:prstGeom prst="roundRect">
            <a:avLst>
              <a:gd name="adj" fmla="val 643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8</a:t>
            </a:r>
            <a:endParaRPr lang="zh-CN" altLang="en-US" sz="6600" b="1" dirty="0"/>
          </a:p>
        </p:txBody>
      </p:sp>
      <p:sp>
        <p:nvSpPr>
          <p:cNvPr id="24" name="圆角矩形 23"/>
          <p:cNvSpPr/>
          <p:nvPr/>
        </p:nvSpPr>
        <p:spPr>
          <a:xfrm>
            <a:off x="755576" y="4653136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/>
              <a:t>9</a:t>
            </a:r>
            <a:endParaRPr lang="zh-CN" altLang="en-US" sz="6600" b="1" dirty="0"/>
          </a:p>
        </p:txBody>
      </p:sp>
      <p:sp>
        <p:nvSpPr>
          <p:cNvPr id="25" name="圆角矩形 24"/>
          <p:cNvSpPr/>
          <p:nvPr/>
        </p:nvSpPr>
        <p:spPr>
          <a:xfrm>
            <a:off x="2915816" y="4653136"/>
            <a:ext cx="1279015" cy="1291209"/>
          </a:xfrm>
          <a:prstGeom prst="roundRect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10</a:t>
            </a:r>
            <a:endParaRPr lang="zh-CN" altLang="en-US" sz="6600" b="1" dirty="0"/>
          </a:p>
        </p:txBody>
      </p:sp>
      <p:sp>
        <p:nvSpPr>
          <p:cNvPr id="26" name="圆角矩形 25"/>
          <p:cNvSpPr/>
          <p:nvPr/>
        </p:nvSpPr>
        <p:spPr>
          <a:xfrm>
            <a:off x="5004048" y="4725144"/>
            <a:ext cx="1279015" cy="129120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11</a:t>
            </a:r>
            <a:endParaRPr lang="zh-CN" altLang="en-US" sz="6600" b="1" dirty="0"/>
          </a:p>
        </p:txBody>
      </p:sp>
      <p:sp>
        <p:nvSpPr>
          <p:cNvPr id="27" name="圆角矩形 26"/>
          <p:cNvSpPr/>
          <p:nvPr/>
        </p:nvSpPr>
        <p:spPr>
          <a:xfrm>
            <a:off x="7020272" y="4725144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12</a:t>
            </a:r>
            <a:endParaRPr lang="zh-CN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8091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115616" y="1700808"/>
            <a:ext cx="7003840" cy="5133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+1                  +2                 +3                 +1</a:t>
            </a:r>
          </a:p>
          <a:p>
            <a:pPr>
              <a:lnSpc>
                <a:spcPct val="130000"/>
              </a:lnSpc>
            </a:pPr>
            <a:endParaRPr lang="en-US" altLang="zh-CN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8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+3                  -1                  +2                 +1</a:t>
            </a:r>
          </a:p>
          <a:p>
            <a:pPr>
              <a:lnSpc>
                <a:spcPct val="130000"/>
              </a:lnSpc>
            </a:pPr>
            <a:endParaRPr lang="en-US" altLang="zh-CN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8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800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+1                 +2                  -1                  +1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827583" y="1772816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0" name="圆角矩形 29"/>
          <p:cNvSpPr/>
          <p:nvPr/>
        </p:nvSpPr>
        <p:spPr>
          <a:xfrm>
            <a:off x="2987824" y="184482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1" name="圆角矩形 30"/>
          <p:cNvSpPr/>
          <p:nvPr/>
        </p:nvSpPr>
        <p:spPr>
          <a:xfrm>
            <a:off x="5076056" y="1772816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2" name="圆角矩形 31"/>
          <p:cNvSpPr/>
          <p:nvPr/>
        </p:nvSpPr>
        <p:spPr>
          <a:xfrm>
            <a:off x="7164287" y="1772816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3" name="圆角矩形 32"/>
          <p:cNvSpPr/>
          <p:nvPr/>
        </p:nvSpPr>
        <p:spPr>
          <a:xfrm>
            <a:off x="827584" y="400506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4" name="圆角矩形 33"/>
          <p:cNvSpPr/>
          <p:nvPr/>
        </p:nvSpPr>
        <p:spPr>
          <a:xfrm>
            <a:off x="2987825" y="400506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5" name="圆角矩形 34"/>
          <p:cNvSpPr/>
          <p:nvPr/>
        </p:nvSpPr>
        <p:spPr>
          <a:xfrm>
            <a:off x="5076057" y="400506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6" name="圆角矩形 35"/>
          <p:cNvSpPr/>
          <p:nvPr/>
        </p:nvSpPr>
        <p:spPr>
          <a:xfrm>
            <a:off x="7164288" y="400506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7" name="圆角矩形 36"/>
          <p:cNvSpPr/>
          <p:nvPr/>
        </p:nvSpPr>
        <p:spPr>
          <a:xfrm>
            <a:off x="827584" y="616530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8" name="圆角矩形 37"/>
          <p:cNvSpPr/>
          <p:nvPr/>
        </p:nvSpPr>
        <p:spPr>
          <a:xfrm>
            <a:off x="2987825" y="616530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39" name="圆角矩形 38"/>
          <p:cNvSpPr/>
          <p:nvPr/>
        </p:nvSpPr>
        <p:spPr>
          <a:xfrm>
            <a:off x="5076057" y="616530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40" name="圆角矩形 39"/>
          <p:cNvSpPr/>
          <p:nvPr/>
        </p:nvSpPr>
        <p:spPr>
          <a:xfrm>
            <a:off x="7164288" y="6165304"/>
            <a:ext cx="1152129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score</a:t>
            </a:r>
            <a:endParaRPr lang="zh-CN" altLang="en-US" sz="2800" dirty="0"/>
          </a:p>
        </p:txBody>
      </p:sp>
      <p:sp>
        <p:nvSpPr>
          <p:cNvPr id="41" name="文本框 40"/>
          <p:cNvSpPr txBox="1"/>
          <p:nvPr/>
        </p:nvSpPr>
        <p:spPr>
          <a:xfrm>
            <a:off x="755576" y="620688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大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987824" y="548680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小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220072" y="620688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长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308304" y="692696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短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71600" y="2636912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高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059832" y="2636912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矮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076056" y="2708920"/>
            <a:ext cx="13681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胖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308304" y="2708920"/>
            <a:ext cx="864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瘦</a:t>
            </a:r>
            <a:endParaRPr kumimoji="1" lang="zh-CN" altLang="en-US" sz="40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611560" y="332656"/>
            <a:ext cx="1279015" cy="1291209"/>
          </a:xfrm>
          <a:prstGeom prst="roundRect">
            <a:avLst>
              <a:gd name="adj" fmla="val 17906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1</a:t>
            </a:r>
            <a:endParaRPr lang="zh-CN" altLang="en-US" sz="6600" b="1" dirty="0"/>
          </a:p>
        </p:txBody>
      </p:sp>
      <p:sp>
        <p:nvSpPr>
          <p:cNvPr id="16" name="圆角矩形 15"/>
          <p:cNvSpPr/>
          <p:nvPr/>
        </p:nvSpPr>
        <p:spPr>
          <a:xfrm>
            <a:off x="2915816" y="404664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2</a:t>
            </a:r>
            <a:endParaRPr lang="zh-CN" altLang="en-US" sz="6600" b="1" dirty="0"/>
          </a:p>
        </p:txBody>
      </p:sp>
      <p:sp>
        <p:nvSpPr>
          <p:cNvPr id="17" name="圆角矩形 16"/>
          <p:cNvSpPr/>
          <p:nvPr/>
        </p:nvSpPr>
        <p:spPr>
          <a:xfrm>
            <a:off x="4932040" y="404664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3</a:t>
            </a:r>
            <a:endParaRPr lang="zh-CN" altLang="en-US" sz="6600" b="1" dirty="0"/>
          </a:p>
        </p:txBody>
      </p:sp>
      <p:sp>
        <p:nvSpPr>
          <p:cNvPr id="18" name="圆角矩形 17"/>
          <p:cNvSpPr/>
          <p:nvPr/>
        </p:nvSpPr>
        <p:spPr>
          <a:xfrm>
            <a:off x="7020272" y="404664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4</a:t>
            </a:r>
            <a:endParaRPr lang="zh-CN" altLang="en-US" sz="6600" b="1" dirty="0"/>
          </a:p>
        </p:txBody>
      </p:sp>
      <p:sp>
        <p:nvSpPr>
          <p:cNvPr id="20" name="圆角矩形 19"/>
          <p:cNvSpPr/>
          <p:nvPr/>
        </p:nvSpPr>
        <p:spPr>
          <a:xfrm>
            <a:off x="611560" y="2492896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5</a:t>
            </a:r>
            <a:endParaRPr lang="zh-CN" altLang="en-US" sz="6600" b="1" dirty="0"/>
          </a:p>
        </p:txBody>
      </p:sp>
      <p:sp>
        <p:nvSpPr>
          <p:cNvPr id="21" name="圆角矩形 20"/>
          <p:cNvSpPr/>
          <p:nvPr/>
        </p:nvSpPr>
        <p:spPr>
          <a:xfrm>
            <a:off x="2843808" y="2492896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6</a:t>
            </a:r>
            <a:endParaRPr lang="zh-CN" altLang="en-US" sz="6600" b="1" dirty="0"/>
          </a:p>
        </p:txBody>
      </p:sp>
      <p:sp>
        <p:nvSpPr>
          <p:cNvPr id="22" name="圆角矩形 21"/>
          <p:cNvSpPr/>
          <p:nvPr/>
        </p:nvSpPr>
        <p:spPr>
          <a:xfrm>
            <a:off x="4932040" y="2492896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7</a:t>
            </a:r>
            <a:endParaRPr lang="zh-CN" altLang="en-US" sz="6600" b="1" dirty="0"/>
          </a:p>
        </p:txBody>
      </p:sp>
      <p:sp>
        <p:nvSpPr>
          <p:cNvPr id="23" name="圆角矩形 22"/>
          <p:cNvSpPr/>
          <p:nvPr/>
        </p:nvSpPr>
        <p:spPr>
          <a:xfrm>
            <a:off x="7092280" y="2420888"/>
            <a:ext cx="1279015" cy="1291209"/>
          </a:xfrm>
          <a:prstGeom prst="roundRect">
            <a:avLst>
              <a:gd name="adj" fmla="val 643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8</a:t>
            </a:r>
            <a:endParaRPr lang="zh-CN" altLang="en-US" sz="6600" b="1" dirty="0"/>
          </a:p>
        </p:txBody>
      </p:sp>
      <p:sp>
        <p:nvSpPr>
          <p:cNvPr id="50" name="文本框 49"/>
          <p:cNvSpPr txBox="1"/>
          <p:nvPr/>
        </p:nvSpPr>
        <p:spPr>
          <a:xfrm>
            <a:off x="683568" y="494116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高高的</a:t>
            </a:r>
            <a:endParaRPr kumimoji="1" lang="zh-CN" altLang="en-US" sz="32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987824" y="4941168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瘦瘦的</a:t>
            </a:r>
            <a:endParaRPr kumimoji="1" lang="zh-CN" altLang="en-US" sz="32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004048" y="508518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大大的</a:t>
            </a:r>
            <a:endParaRPr kumimoji="1" lang="zh-CN" altLang="en-US" sz="32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7236296" y="501317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32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小小的</a:t>
            </a:r>
            <a:endParaRPr kumimoji="1" lang="zh-CN" altLang="en-US" sz="32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755576" y="4725144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/>
              <a:t>9</a:t>
            </a:r>
            <a:endParaRPr lang="zh-CN" altLang="en-US" sz="6600" b="1" dirty="0"/>
          </a:p>
        </p:txBody>
      </p:sp>
      <p:sp>
        <p:nvSpPr>
          <p:cNvPr id="25" name="圆角矩形 24"/>
          <p:cNvSpPr/>
          <p:nvPr/>
        </p:nvSpPr>
        <p:spPr>
          <a:xfrm>
            <a:off x="2987824" y="4725144"/>
            <a:ext cx="1279015" cy="1291209"/>
          </a:xfrm>
          <a:prstGeom prst="roundRect">
            <a:avLst>
              <a:gd name="adj" fmla="val 0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10</a:t>
            </a:r>
            <a:endParaRPr lang="zh-CN" altLang="en-US" sz="6600" b="1" dirty="0"/>
          </a:p>
        </p:txBody>
      </p:sp>
      <p:sp>
        <p:nvSpPr>
          <p:cNvPr id="26" name="圆角矩形 25"/>
          <p:cNvSpPr/>
          <p:nvPr/>
        </p:nvSpPr>
        <p:spPr>
          <a:xfrm>
            <a:off x="5004048" y="4725144"/>
            <a:ext cx="1279015" cy="129120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11</a:t>
            </a:r>
            <a:endParaRPr lang="zh-CN" altLang="en-US" sz="6600" b="1" dirty="0"/>
          </a:p>
        </p:txBody>
      </p:sp>
      <p:sp>
        <p:nvSpPr>
          <p:cNvPr id="27" name="圆角矩形 26"/>
          <p:cNvSpPr/>
          <p:nvPr/>
        </p:nvSpPr>
        <p:spPr>
          <a:xfrm>
            <a:off x="7236296" y="4725144"/>
            <a:ext cx="1279015" cy="129120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/>
              <a:t>12</a:t>
            </a:r>
            <a:endParaRPr lang="zh-CN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2373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939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656">
      <a:dk1>
        <a:srgbClr val="434547"/>
      </a:dk1>
      <a:lt1>
        <a:srgbClr val="FFFFFF"/>
      </a:lt1>
      <a:dk2>
        <a:srgbClr val="FFFFFF"/>
      </a:dk2>
      <a:lt2>
        <a:srgbClr val="434547"/>
      </a:lt2>
      <a:accent1>
        <a:srgbClr val="E98E09"/>
      </a:accent1>
      <a:accent2>
        <a:srgbClr val="FFC000"/>
      </a:accent2>
      <a:accent3>
        <a:srgbClr val="FC986D"/>
      </a:accent3>
      <a:accent4>
        <a:srgbClr val="F76311"/>
      </a:accent4>
      <a:accent5>
        <a:srgbClr val="83B40D"/>
      </a:accent5>
      <a:accent6>
        <a:srgbClr val="00B050"/>
      </a:accent6>
      <a:hlink>
        <a:srgbClr val="00B0F0"/>
      </a:hlink>
      <a:folHlink>
        <a:srgbClr val="AFB2B4"/>
      </a:folHlink>
    </a:clrScheme>
    <a:fontScheme name="自定义 12">
      <a:majorFont>
        <a:latin typeface="Times New Roman"/>
        <a:ea typeface="楷体"/>
        <a:cs typeface=""/>
      </a:majorFont>
      <a:minorFont>
        <a:latin typeface="Calibr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A000120150822A18PPBG</Template>
  <TotalTime>1155</TotalTime>
  <Words>123</Words>
  <Application>Microsoft Macintosh PowerPoint</Application>
  <PresentationFormat>全屏显示(4:3)</PresentationFormat>
  <Paragraphs>92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A000120140530A99PPBG</vt:lpstr>
      <vt:lpstr> 身体部位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Wang Di</cp:lastModifiedBy>
  <cp:revision>19</cp:revision>
  <dcterms:created xsi:type="dcterms:W3CDTF">2018-09-05T06:58:58Z</dcterms:created>
  <dcterms:modified xsi:type="dcterms:W3CDTF">2018-11-21T02:22:40Z</dcterms:modified>
</cp:coreProperties>
</file>