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heme/theme2.xml" ContentType="application/vnd.openxmlformats-officedocument.them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1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2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3.xml" ContentType="application/vnd.openxmlformats-officedocument.presentationml.notesSlid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4.xml" ContentType="application/vnd.openxmlformats-officedocument.presentationml.notesSlide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5.xml" ContentType="application/vnd.openxmlformats-officedocument.presentationml.notesSlide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notesSlides/notesSlide6.xml" ContentType="application/vnd.openxmlformats-officedocument.presentationml.notesSlide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505F2C04-C923-438B-8C0F-E0CD2BADF298}">
      <wppc:fontMiss xmlns="" xmlns:wppc="http://www.wps.cn/officeDocument/PresentationCustomData" type="true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2090F-BCE1-4342-B5BF-93C640527CFC}" type="datetimeFigureOut">
              <a:rPr lang="zh-CN" altLang="en-US" smtClean="0"/>
              <a:t>2020/4/15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789C73-0FDD-4265-9F6C-BC02C0A7747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D0DACE-38E0-42D2-9336-2B707D34BC6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charset="-122"/>
                <a:ea typeface="Microsoft YaHei" panose="020B0503020204020204" charset="-122"/>
                <a:cs typeface="+mn-cs"/>
              </a:r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charset="-122"/>
              <a:ea typeface="Microsoft YaHei" panose="020B050302020402020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D0DACE-38E0-42D2-9336-2B707D34BC6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charset="-122"/>
                <a:ea typeface="Microsoft YaHei" panose="020B0503020204020204" charset="-122"/>
                <a:cs typeface="+mn-cs"/>
              </a:r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charset="-122"/>
              <a:ea typeface="Microsoft YaHei" panose="020B050302020402020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D0DACE-38E0-42D2-9336-2B707D34BC6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charset="-122"/>
                <a:ea typeface="Microsoft YaHei" panose="020B0503020204020204" charset="-122"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charset="-122"/>
              <a:ea typeface="Microsoft YaHei" panose="020B050302020402020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D0DACE-38E0-42D2-9336-2B707D34BC6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charset="-122"/>
                <a:ea typeface="Microsoft YaHei" panose="020B0503020204020204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charset="-122"/>
              <a:ea typeface="Microsoft YaHei" panose="020B050302020402020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D0DACE-38E0-42D2-9336-2B707D34BC6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charset="-122"/>
                <a:ea typeface="Microsoft YaHei" panose="020B0503020204020204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charset="-122"/>
              <a:ea typeface="Microsoft YaHei" panose="020B050302020402020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D0DACE-38E0-42D2-9336-2B707D34BC6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charset="-122"/>
                <a:ea typeface="Microsoft YaHei" panose="020B0503020204020204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charset="-122"/>
              <a:ea typeface="Microsoft YaHei" panose="020B050302020402020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5D0DACE-38E0-42D2-9336-2B707D34BC6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charset="-122"/>
                <a:ea typeface="Microsoft YaHei" panose="020B0503020204020204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charset="-122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8298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2020/4/15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2020/4/15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2020/4/15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2020/4/15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2020/4/15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2020/4/15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2020/4/15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2020/4/15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2020/4/15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image" Target="../media/image3.pn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6" Type="http://schemas.openxmlformats.org/officeDocument/2006/relationships/image" Target="../media/image4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6" Type="http://schemas.openxmlformats.org/officeDocument/2006/relationships/image" Target="../media/image5.png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6" Type="http://schemas.openxmlformats.org/officeDocument/2006/relationships/image" Target="../media/image7.png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39700" y="457200"/>
            <a:ext cx="6883400" cy="3375660"/>
          </a:xfrm>
        </p:spPr>
        <p:txBody>
          <a:bodyPr/>
          <a:lstStyle/>
          <a:p>
            <a:r>
              <a:rPr lang="zh-CN" altLang="en-US" sz="25600" b="1" dirty="0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a typeface="楷体" panose="02010609060101010101" charset="-122"/>
              </a:rPr>
              <a:t>上</a:t>
            </a:r>
            <a:r>
              <a:rPr lang="zh-CN" altLang="en-US" dirty="0"/>
              <a:t> </a:t>
            </a:r>
            <a:endParaRPr lang="en-US" altLang="zh-CN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39700" y="4041775"/>
            <a:ext cx="7638415" cy="2594610"/>
          </a:xfrm>
        </p:spPr>
        <p:txBody>
          <a:bodyPr/>
          <a:lstStyle/>
          <a:p>
            <a:pPr algn="l"/>
            <a:r>
              <a:rPr lang="zh-CN" altLang="en-US" sz="120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sh</a:t>
            </a:r>
            <a:r>
              <a:rPr lang="en-AU" sz="1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à</a:t>
            </a:r>
            <a:r>
              <a:rPr lang="en-US" altLang="zh-CN" sz="1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n</a:t>
            </a:r>
            <a:r>
              <a:rPr lang="en-AU" sz="1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g</a:t>
            </a:r>
          </a:p>
          <a:p>
            <a:pPr algn="l"/>
            <a:r>
              <a:rPr lang="zh-CN" altLang="en-US" sz="120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zh-CN" altLang="en-US" sz="140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zh-CN" altLang="en-US" sz="80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222697" y="324844"/>
            <a:ext cx="5188585" cy="156845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9600" b="1" i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latin typeface="Arial" panose="020B0604020202020204"/>
                <a:ea typeface="Microsoft YaHei" panose="020B0503020204020204" charset="-122"/>
              </a:rPr>
              <a:t>     up</a:t>
            </a:r>
            <a:endParaRPr kumimoji="0" lang="en-US" altLang="zh-CN" sz="9600" b="1" i="1" u="none" strike="noStrike" kern="1200" cap="none" spc="0" normalizeH="0" baseline="0" noProof="0" dirty="0">
              <a:ln w="22225">
                <a:solidFill>
                  <a:srgbClr val="ED7D31"/>
                </a:solidFill>
                <a:prstDash val="solid"/>
              </a:ln>
              <a:solidFill>
                <a:srgbClr val="ED7D31">
                  <a:lumMod val="40000"/>
                  <a:lumOff val="60000"/>
                </a:srgbClr>
              </a:solidFill>
              <a:effectLst/>
              <a:uLnTx/>
              <a:uFillTx/>
              <a:latin typeface="Arial" panose="020B0604020202020204"/>
              <a:ea typeface="Microsoft YaHei" panose="020B0503020204020204" charset="-122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C16FC5E-C6DD-4450-976D-2510514F4A9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48782" y="2438400"/>
            <a:ext cx="4762500" cy="39624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39700" y="457200"/>
            <a:ext cx="6883400" cy="3375660"/>
          </a:xfrm>
        </p:spPr>
        <p:txBody>
          <a:bodyPr/>
          <a:lstStyle/>
          <a:p>
            <a:r>
              <a:rPr lang="zh-CN" altLang="en-US" sz="25600" b="1" dirty="0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a typeface="楷体" panose="02010609060101010101" charset="-122"/>
              </a:rPr>
              <a:t>下</a:t>
            </a:r>
            <a:r>
              <a:rPr lang="zh-CN" altLang="en-US" dirty="0"/>
              <a:t> </a:t>
            </a:r>
            <a:endParaRPr lang="en-US" altLang="zh-CN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39700" y="4041775"/>
            <a:ext cx="10835640" cy="1554272"/>
          </a:xfrm>
        </p:spPr>
        <p:txBody>
          <a:bodyPr wrap="square">
            <a:spAutoFit/>
          </a:bodyPr>
          <a:lstStyle/>
          <a:p>
            <a:pPr algn="l"/>
            <a:r>
              <a:rPr lang="zh-CN" altLang="en-US" sz="80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</a:t>
            </a:r>
            <a:r>
              <a:rPr lang="en-AU" altLang="zh-CN" sz="9600" b="1" dirty="0" err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xià</a:t>
            </a:r>
            <a:endParaRPr lang="zh-CN" altLang="en-US" sz="9600" b="1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471437" y="109220"/>
            <a:ext cx="4237990" cy="156845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9600" b="1" i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latin typeface="Arial" panose="020B0604020202020204"/>
                <a:ea typeface="Microsoft YaHei" panose="020B0503020204020204" charset="-122"/>
              </a:rPr>
              <a:t>down</a:t>
            </a:r>
            <a:endParaRPr kumimoji="0" lang="en-US" altLang="zh-CN" sz="9600" b="1" i="1" u="none" strike="noStrike" kern="1200" cap="none" spc="0" normalizeH="0" baseline="0" noProof="0" dirty="0">
              <a:ln w="22225">
                <a:solidFill>
                  <a:srgbClr val="ED7D31"/>
                </a:solidFill>
                <a:prstDash val="solid"/>
              </a:ln>
              <a:solidFill>
                <a:srgbClr val="ED7D31">
                  <a:lumMod val="40000"/>
                  <a:lumOff val="60000"/>
                </a:srgbClr>
              </a:solidFill>
              <a:effectLst/>
              <a:uLnTx/>
              <a:uFillTx/>
              <a:latin typeface="Arial" panose="020B0604020202020204"/>
              <a:ea typeface="Microsoft YaHei" panose="020B0503020204020204" charset="-122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49E786-B505-4FF2-B108-428C42F2CC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09741" y="2322444"/>
            <a:ext cx="4762500" cy="39624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39700" y="457200"/>
            <a:ext cx="6883400" cy="3375660"/>
          </a:xfrm>
        </p:spPr>
        <p:txBody>
          <a:bodyPr/>
          <a:lstStyle/>
          <a:p>
            <a:r>
              <a:rPr lang="zh-CN" altLang="en-US" sz="25600" b="1" dirty="0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a typeface="楷体" panose="02010609060101010101" charset="-122"/>
              </a:rPr>
              <a:t>左</a:t>
            </a:r>
            <a:r>
              <a:rPr lang="zh-CN" altLang="en-US" dirty="0"/>
              <a:t> </a:t>
            </a:r>
            <a:endParaRPr lang="en-US" altLang="zh-CN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946150" y="4041775"/>
            <a:ext cx="6831965" cy="2230120"/>
          </a:xfrm>
        </p:spPr>
        <p:txBody>
          <a:bodyPr wrap="square">
            <a:spAutoFit/>
          </a:bodyPr>
          <a:lstStyle/>
          <a:p>
            <a:pPr algn="l"/>
            <a:r>
              <a:rPr lang="zh-CN" altLang="en-US" sz="140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</a:t>
            </a:r>
            <a:r>
              <a:rPr lang="en-AU" altLang="zh-CN" sz="14000" b="1" dirty="0" err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zuǒ</a:t>
            </a:r>
            <a:endParaRPr lang="zh-CN" altLang="en-US" sz="8000" b="1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096000" y="0"/>
            <a:ext cx="4236913" cy="156966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9600" b="1" i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latin typeface="Arial" panose="020B0604020202020204"/>
                <a:ea typeface="Microsoft YaHei" panose="020B0503020204020204" charset="-122"/>
              </a:rPr>
              <a:t>    left</a:t>
            </a:r>
            <a:endParaRPr kumimoji="0" lang="en-US" altLang="zh-CN" sz="9600" b="1" i="1" u="none" strike="noStrike" kern="1200" cap="none" spc="0" normalizeH="0" baseline="0" noProof="0" dirty="0">
              <a:ln w="22225">
                <a:solidFill>
                  <a:srgbClr val="ED7D31"/>
                </a:solidFill>
                <a:prstDash val="solid"/>
              </a:ln>
              <a:solidFill>
                <a:srgbClr val="ED7D31">
                  <a:lumMod val="40000"/>
                  <a:lumOff val="60000"/>
                </a:srgbClr>
              </a:solidFill>
              <a:effectLst/>
              <a:uLnTx/>
              <a:uFillTx/>
              <a:latin typeface="Arial" panose="020B0604020202020204"/>
              <a:ea typeface="Microsoft YaHei" panose="020B0503020204020204" charset="-122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5EF69C-6C04-4EF1-BFFB-DCCA9ADB1CA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0" y="2001907"/>
            <a:ext cx="4762500" cy="47625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39700" y="457200"/>
            <a:ext cx="6883400" cy="3375660"/>
          </a:xfrm>
        </p:spPr>
        <p:txBody>
          <a:bodyPr/>
          <a:lstStyle/>
          <a:p>
            <a:r>
              <a:rPr lang="zh-CN" altLang="en-US" sz="25600" b="1" dirty="0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a typeface="楷体" panose="02010609060101010101" charset="-122"/>
              </a:rPr>
              <a:t>右</a:t>
            </a:r>
            <a:r>
              <a:rPr lang="zh-CN" altLang="en-US" dirty="0"/>
              <a:t> </a:t>
            </a:r>
            <a:endParaRPr lang="en-US" altLang="zh-CN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39700" y="4041775"/>
            <a:ext cx="7638415" cy="1923604"/>
          </a:xfrm>
        </p:spPr>
        <p:txBody>
          <a:bodyPr>
            <a:spAutoFit/>
          </a:bodyPr>
          <a:lstStyle/>
          <a:p>
            <a:pPr algn="l"/>
            <a:r>
              <a:rPr lang="en-US" altLang="zh-CN" sz="120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</a:t>
            </a:r>
            <a:r>
              <a:rPr lang="en-AU" altLang="zh-CN" sz="12000" b="1" dirty="0" err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yòu</a:t>
            </a:r>
            <a:endParaRPr lang="zh-CN" altLang="en-US" sz="8000" b="1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227970" y="457200"/>
            <a:ext cx="5188585" cy="156966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9600" b="1" i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latin typeface="Arial" panose="020B0604020202020204"/>
                <a:ea typeface="Microsoft YaHei" panose="020B0503020204020204" charset="-122"/>
              </a:rPr>
              <a:t>  right</a:t>
            </a:r>
            <a:endParaRPr kumimoji="0" lang="en-US" altLang="zh-CN" sz="9600" b="1" i="1" u="none" strike="noStrike" kern="1200" cap="none" spc="0" normalizeH="0" baseline="0" noProof="0" dirty="0">
              <a:ln w="22225">
                <a:solidFill>
                  <a:srgbClr val="ED7D31"/>
                </a:solidFill>
                <a:prstDash val="solid"/>
              </a:ln>
              <a:solidFill>
                <a:srgbClr val="ED7D31">
                  <a:lumMod val="40000"/>
                  <a:lumOff val="60000"/>
                </a:srgbClr>
              </a:solidFill>
              <a:effectLst/>
              <a:uLnTx/>
              <a:uFillTx/>
              <a:latin typeface="Arial" panose="020B0604020202020204"/>
              <a:ea typeface="Microsoft YaHei" panose="020B0503020204020204" charset="-122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DFF9DB3-30D8-4A74-89B6-F76B3F7C8C9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27970" y="2437848"/>
            <a:ext cx="3962952" cy="396295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39700" y="457200"/>
            <a:ext cx="6883400" cy="3375660"/>
          </a:xfrm>
        </p:spPr>
        <p:txBody>
          <a:bodyPr/>
          <a:lstStyle/>
          <a:p>
            <a:r>
              <a:rPr lang="zh-CN" altLang="en-US" sz="25600" b="1" dirty="0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a typeface="楷体" panose="02010609060101010101" charset="-122"/>
              </a:rPr>
              <a:t>前</a:t>
            </a:r>
            <a:r>
              <a:rPr lang="zh-CN" altLang="en-US" dirty="0"/>
              <a:t> </a:t>
            </a:r>
            <a:endParaRPr lang="en-US" altLang="zh-CN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39700" y="4041775"/>
            <a:ext cx="7638415" cy="1923604"/>
          </a:xfrm>
        </p:spPr>
        <p:txBody>
          <a:bodyPr>
            <a:spAutoFit/>
          </a:bodyPr>
          <a:lstStyle/>
          <a:p>
            <a:pPr algn="l"/>
            <a:r>
              <a:rPr lang="en-US" altLang="zh-CN" sz="120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</a:t>
            </a:r>
            <a:r>
              <a:rPr lang="en-AU" altLang="zh-CN" sz="12000" b="1" dirty="0" err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qián</a:t>
            </a:r>
            <a:endParaRPr lang="zh-CN" altLang="en-US" sz="8000" b="1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731553" y="457200"/>
            <a:ext cx="5188585" cy="156845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9600" b="1" i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latin typeface="Arial" panose="020B0604020202020204"/>
                <a:ea typeface="Microsoft YaHei" panose="020B0503020204020204" charset="-122"/>
              </a:rPr>
              <a:t>front</a:t>
            </a:r>
            <a:endParaRPr kumimoji="0" lang="en-US" altLang="zh-CN" sz="9600" b="1" i="1" u="none" strike="noStrike" kern="1200" cap="none" spc="0" normalizeH="0" baseline="0" noProof="0" dirty="0">
              <a:ln w="22225">
                <a:solidFill>
                  <a:srgbClr val="ED7D31"/>
                </a:solidFill>
                <a:prstDash val="solid"/>
              </a:ln>
              <a:solidFill>
                <a:srgbClr val="ED7D31">
                  <a:lumMod val="40000"/>
                  <a:lumOff val="60000"/>
                </a:srgbClr>
              </a:solidFill>
              <a:effectLst/>
              <a:uLnTx/>
              <a:uFillTx/>
              <a:latin typeface="Arial" panose="020B0604020202020204"/>
              <a:ea typeface="Microsoft YaHei" panose="020B0503020204020204" charset="-122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583BE31-2FFB-4E22-9BF2-FB723A8158D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27863" y="2145030"/>
            <a:ext cx="4762500" cy="39624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39700" y="457200"/>
            <a:ext cx="6883400" cy="3375660"/>
          </a:xfrm>
        </p:spPr>
        <p:txBody>
          <a:bodyPr/>
          <a:lstStyle/>
          <a:p>
            <a:r>
              <a:rPr lang="zh-CN" altLang="en-US" sz="25600" b="1" dirty="0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a typeface="楷体" panose="02010609060101010101" charset="-122"/>
              </a:rPr>
              <a:t>后</a:t>
            </a:r>
            <a:r>
              <a:rPr lang="zh-CN" altLang="en-US" dirty="0"/>
              <a:t> </a:t>
            </a:r>
            <a:endParaRPr lang="en-US" altLang="zh-CN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39700" y="4041775"/>
            <a:ext cx="7638415" cy="1923604"/>
          </a:xfrm>
        </p:spPr>
        <p:txBody>
          <a:bodyPr>
            <a:spAutoFit/>
          </a:bodyPr>
          <a:lstStyle/>
          <a:p>
            <a:pPr algn="l"/>
            <a:r>
              <a:rPr lang="en-US" altLang="zh-CN" sz="120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</a:t>
            </a:r>
            <a:r>
              <a:rPr lang="en-AU" altLang="zh-CN" sz="9600" b="1" dirty="0" err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hòu</a:t>
            </a:r>
            <a:endParaRPr lang="zh-CN" altLang="en-US" sz="9600" b="1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612282" y="457200"/>
            <a:ext cx="5188585" cy="156845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9600" b="1" i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latin typeface="Arial" panose="020B0604020202020204"/>
                <a:ea typeface="Microsoft YaHei" panose="020B0503020204020204" charset="-122"/>
              </a:rPr>
              <a:t>back</a:t>
            </a:r>
            <a:endParaRPr kumimoji="0" lang="en-US" altLang="zh-CN" sz="9600" b="1" i="1" u="none" strike="noStrike" kern="1200" cap="none" spc="0" normalizeH="0" baseline="0" noProof="0" dirty="0">
              <a:ln w="22225">
                <a:solidFill>
                  <a:srgbClr val="ED7D31"/>
                </a:solidFill>
                <a:prstDash val="solid"/>
              </a:ln>
              <a:solidFill>
                <a:srgbClr val="ED7D31">
                  <a:lumMod val="40000"/>
                  <a:lumOff val="60000"/>
                </a:srgbClr>
              </a:solidFill>
              <a:effectLst/>
              <a:uLnTx/>
              <a:uFillTx/>
              <a:latin typeface="Arial" panose="020B0604020202020204"/>
              <a:ea typeface="Microsoft YaHei" panose="020B0503020204020204" charset="-122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68826AF-D68D-4464-8615-4080AA1F2E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70713" y="2229679"/>
            <a:ext cx="5284144" cy="439640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39700" y="457200"/>
            <a:ext cx="6883400" cy="3375660"/>
          </a:xfrm>
        </p:spPr>
        <p:txBody>
          <a:bodyPr/>
          <a:lstStyle/>
          <a:p>
            <a:r>
              <a:rPr lang="zh-CN" altLang="en-US" sz="25600" b="1" dirty="0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a typeface="楷体" panose="02010609060101010101" charset="-122"/>
              </a:rPr>
              <a:t>中</a:t>
            </a:r>
            <a:r>
              <a:rPr lang="zh-CN" altLang="en-US" dirty="0"/>
              <a:t> </a:t>
            </a:r>
            <a:endParaRPr lang="en-US" altLang="zh-CN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39700" y="4041775"/>
            <a:ext cx="7638415" cy="1923604"/>
          </a:xfrm>
        </p:spPr>
        <p:txBody>
          <a:bodyPr>
            <a:spAutoFit/>
          </a:bodyPr>
          <a:lstStyle/>
          <a:p>
            <a:pPr algn="l"/>
            <a:r>
              <a:rPr lang="en-US" altLang="zh-CN" sz="120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</a:t>
            </a:r>
            <a:r>
              <a:rPr lang="en-US" altLang="zh-CN" sz="12000" b="1" dirty="0" err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zhōng</a:t>
            </a:r>
            <a:endParaRPr lang="zh-CN" altLang="en-US" sz="9600" b="1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612282" y="457200"/>
            <a:ext cx="5188585" cy="156845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9600" b="1" i="1" noProof="0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latin typeface="Arial" panose="020B0604020202020204"/>
                <a:ea typeface="Microsoft YaHei" panose="020B0503020204020204" charset="-122"/>
              </a:rPr>
              <a:t>middle</a:t>
            </a:r>
            <a:endParaRPr kumimoji="0" lang="en-US" altLang="zh-CN" sz="9600" b="1" i="1" u="none" strike="noStrike" kern="1200" cap="none" spc="0" normalizeH="0" baseline="0" noProof="0" dirty="0">
              <a:ln w="22225">
                <a:solidFill>
                  <a:srgbClr val="ED7D31"/>
                </a:solidFill>
                <a:prstDash val="solid"/>
              </a:ln>
              <a:solidFill>
                <a:srgbClr val="ED7D31">
                  <a:lumMod val="40000"/>
                  <a:lumOff val="60000"/>
                </a:srgbClr>
              </a:solidFill>
              <a:effectLst/>
              <a:uLnTx/>
              <a:uFillTx/>
              <a:latin typeface="Arial" panose="020B0604020202020204"/>
              <a:ea typeface="Microsoft YaHei" panose="020B0503020204020204" charset="-122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6864E0-D4ED-48D7-B2C0-28BB27C67B9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12176" y="1882637"/>
            <a:ext cx="4762500" cy="47625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1103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空白演示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187308_1*a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在此输入您的封面副标题"/>
  <p:tag name="KSO_WM_UNIT_NOCLEAR" val="0"/>
  <p:tag name="KSO_WM_UNIT_VALUE" val="156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187308_1*b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空白演示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187308_1*a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在此输入您的封面副标题"/>
  <p:tag name="KSO_WM_UNIT_NOCLEAR" val="0"/>
  <p:tag name="KSO_WM_UNIT_VALUE" val="156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187308_1*b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空白演示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187308_1*a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在此输入您的封面副标题"/>
  <p:tag name="KSO_WM_UNIT_NOCLEAR" val="0"/>
  <p:tag name="KSO_WM_UNIT_VALUE" val="156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187308_1*b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空白演示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187308_1*a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在此输入您的封面副标题"/>
  <p:tag name="KSO_WM_UNIT_NOCLEAR" val="0"/>
  <p:tag name="KSO_WM_UNIT_VALUE" val="156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187308_1*b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空白演示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187308_1*a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在此输入您的封面副标题"/>
  <p:tag name="KSO_WM_UNIT_NOCLEAR" val="0"/>
  <p:tag name="KSO_WM_UNIT_VALUE" val="156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187308_1*b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空白演示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187308_1*a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在此输入您的封面副标题"/>
  <p:tag name="KSO_WM_UNIT_NOCLEAR" val="0"/>
  <p:tag name="KSO_WM_UNIT_VALUE" val="156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187308_1*b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空白演示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187308_1*a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在此输入您的封面副标题"/>
  <p:tag name="KSO_WM_UNIT_NOCLEAR" val="0"/>
  <p:tag name="KSO_WM_UNIT_VALUE" val="156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187308_1*b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42</Words>
  <Application>Microsoft Office PowerPoint</Application>
  <PresentationFormat>宽屏</PresentationFormat>
  <Paragraphs>29</Paragraphs>
  <Slides>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等线</vt:lpstr>
      <vt:lpstr>微软雅黑</vt:lpstr>
      <vt:lpstr>微软雅黑</vt:lpstr>
      <vt:lpstr>楷体</vt:lpstr>
      <vt:lpstr>Arial</vt:lpstr>
      <vt:lpstr>1_Office 主题​​</vt:lpstr>
      <vt:lpstr>上 </vt:lpstr>
      <vt:lpstr>下 </vt:lpstr>
      <vt:lpstr>左 </vt:lpstr>
      <vt:lpstr>右 </vt:lpstr>
      <vt:lpstr>前 </vt:lpstr>
      <vt:lpstr>后 </vt:lpstr>
      <vt:lpstr>中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zhao.yu</dc:creator>
  <cp:lastModifiedBy>zhao.yu</cp:lastModifiedBy>
  <cp:revision>13</cp:revision>
  <dcterms:created xsi:type="dcterms:W3CDTF">2020-02-19T03:13:00Z</dcterms:created>
  <dcterms:modified xsi:type="dcterms:W3CDTF">2020-04-15T05:44:28Z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2052-11.3.0.9221</vt:lpwstr>
  </property>
</Properties>
</file>