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1" r:id="rId2"/>
    <p:sldId id="288" r:id="rId3"/>
    <p:sldId id="267" r:id="rId4"/>
    <p:sldId id="264" r:id="rId5"/>
    <p:sldId id="265" r:id="rId6"/>
    <p:sldId id="287" r:id="rId7"/>
    <p:sldId id="285" r:id="rId8"/>
    <p:sldId id="291" r:id="rId9"/>
    <p:sldId id="289" r:id="rId10"/>
    <p:sldId id="290" r:id="rId11"/>
    <p:sldId id="286" r:id="rId12"/>
    <p:sldId id="281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2090F-BCE1-4342-B5BF-93C640527CFC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89C73-0FDD-4265-9F6C-BC02C0A774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5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60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4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02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0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9E1CB-DF6D-4AA6-94F8-4885FFDD2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EDD6C9-4C5C-4F1F-8280-04125A7B3B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hinese Family Members - Fun Mandarin Song">
            <a:hlinkClick r:id="" action="ppaction://media"/>
            <a:extLst>
              <a:ext uri="{FF2B5EF4-FFF2-40B4-BE49-F238E27FC236}">
                <a16:creationId xmlns:a16="http://schemas.microsoft.com/office/drawing/2014/main" id="{CF363CFB-0CEC-40CC-9471-B5F01028FE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744" y="666115"/>
            <a:ext cx="5211515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a typeface="楷体" panose="02010609060101010101" charset="-122"/>
              </a:rPr>
              <a:t>妈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93858" y="4477196"/>
            <a:ext cx="3962952" cy="1554272"/>
          </a:xfrm>
        </p:spPr>
        <p:txBody>
          <a:bodyPr wrap="square">
            <a:spAutoFit/>
          </a:bodyPr>
          <a:lstStyle/>
          <a:p>
            <a:r>
              <a:rPr lang="nl-NL" altLang="zh-CN" sz="9600" b="1" noProof="1">
                <a:solidFill>
                  <a:prstClr val="black"/>
                </a:solidFill>
                <a:latin typeface="Roboto"/>
                <a:cs typeface="+mj-cs"/>
                <a:sym typeface="+mn-ea"/>
              </a:rPr>
              <a:t>mā</a:t>
            </a:r>
            <a:endParaRPr lang="zh-CN" altLang="en-US" sz="9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2087" y="457200"/>
            <a:ext cx="7089912" cy="15696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mom,mama</a:t>
            </a:r>
            <a:endParaRPr kumimoji="0" lang="en-US" altLang="zh-CN" sz="9600" b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F9DB3-30D8-4A74-89B6-F76B3F7C8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6" y="2414325"/>
            <a:ext cx="3962952" cy="3962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2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94E6267-E9EA-4BA6-A6C7-7A21670B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A0A5D68-C199-4FEC-9E14-5D3ECA87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540" y="1149627"/>
            <a:ext cx="5934951" cy="2279373"/>
          </a:xfrm>
        </p:spPr>
        <p:txBody>
          <a:bodyPr>
            <a:normAutofit fontScale="90000"/>
          </a:bodyPr>
          <a:lstStyle/>
          <a:p>
            <a:r>
              <a:rPr lang="en-US" altLang="zh-CN" sz="7200" dirty="0">
                <a:latin typeface="Roboto"/>
              </a:rPr>
              <a:t>Xièxiè </a:t>
            </a:r>
            <a:r>
              <a:rPr lang="en-US" altLang="zh-CN" sz="7200" dirty="0" err="1">
                <a:latin typeface="Roboto"/>
              </a:rPr>
              <a:t>māmā</a:t>
            </a:r>
            <a:r>
              <a:rPr lang="nl-NL" altLang="zh-CN" sz="6700" dirty="0">
                <a:latin typeface="Roboto"/>
              </a:rPr>
              <a:t>.</a:t>
            </a:r>
            <a:br>
              <a:rPr lang="en-US" altLang="zh-CN" b="1" dirty="0">
                <a:solidFill>
                  <a:srgbClr val="EA06A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b="1" dirty="0">
                <a:solidFill>
                  <a:srgbClr val="EA06A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9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谢谢妈妈。</a:t>
            </a:r>
            <a:endParaRPr lang="zh-CN" altLang="en-US" sz="7300" b="1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D42677-F5EA-4B7F-BF91-EFE28BEDA515}"/>
              </a:ext>
            </a:extLst>
          </p:cNvPr>
          <p:cNvSpPr/>
          <p:nvPr/>
        </p:nvSpPr>
        <p:spPr>
          <a:xfrm>
            <a:off x="2127297" y="3429000"/>
            <a:ext cx="459155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CN" sz="7300" b="1" spc="200" noProof="1">
                <a:solidFill>
                  <a:srgbClr val="EA06AE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Thank you mom.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2BC69D-71E1-4FA9-B26D-7DAD9DAE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94" y="1979065"/>
            <a:ext cx="4535646" cy="37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35619" y="520438"/>
            <a:ext cx="3058739" cy="907941"/>
          </a:xfrm>
        </p:spPr>
        <p:txBody>
          <a:bodyPr/>
          <a:lstStyle/>
          <a:p>
            <a:r>
              <a:rPr lang="zh-CN" altLang="en-US" sz="8800" dirty="0">
                <a:latin typeface="+mn-ea"/>
                <a:ea typeface="+mn-ea"/>
              </a:rPr>
              <a:t>我</a:t>
            </a:r>
            <a:endParaRPr lang="en-US" altLang="zh-CN" sz="8800" dirty="0">
              <a:latin typeface="+mn-ea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0" y="3196726"/>
            <a:ext cx="2507489" cy="1015663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kumimoji="0" lang="en-US" altLang="zh-CN" sz="60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</a:rPr>
              <a:t>I</a:t>
            </a:r>
            <a:r>
              <a:rPr kumimoji="0" lang="zh-CN" altLang="en-US" sz="60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</a:rPr>
              <a:t>，</a:t>
            </a:r>
            <a:r>
              <a:rPr kumimoji="0" lang="en-US" altLang="zh-CN" sz="60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</a:rPr>
              <a:t>me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80900C-DA0A-493D-8426-E0425DD14B76}"/>
              </a:ext>
            </a:extLst>
          </p:cNvPr>
          <p:cNvSpPr/>
          <p:nvPr/>
        </p:nvSpPr>
        <p:spPr>
          <a:xfrm>
            <a:off x="1469926" y="4233228"/>
            <a:ext cx="13901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spc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妈</a:t>
            </a:r>
            <a:endParaRPr lang="zh-CN" altLang="en-US" sz="8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0921CD5-AAF0-4F8A-BD2B-14817531295D}"/>
              </a:ext>
            </a:extLst>
          </p:cNvPr>
          <p:cNvSpPr/>
          <p:nvPr/>
        </p:nvSpPr>
        <p:spPr>
          <a:xfrm>
            <a:off x="1469927" y="1773579"/>
            <a:ext cx="13901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spc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你</a:t>
            </a:r>
            <a:endParaRPr lang="zh-CN" altLang="en-US" sz="8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E5DB8B-A959-4C5A-9A67-4C76A9BC4441}"/>
              </a:ext>
            </a:extLst>
          </p:cNvPr>
          <p:cNvSpPr/>
          <p:nvPr/>
        </p:nvSpPr>
        <p:spPr>
          <a:xfrm>
            <a:off x="1469927" y="3038301"/>
            <a:ext cx="13901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8800" spc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爱</a:t>
            </a:r>
            <a:endParaRPr lang="zh-CN" altLang="en-US" sz="8800" dirty="0">
              <a:solidFill>
                <a:prstClr val="black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C22A62-4E56-414A-935F-CE54DFEA156E}"/>
              </a:ext>
            </a:extLst>
          </p:cNvPr>
          <p:cNvSpPr/>
          <p:nvPr/>
        </p:nvSpPr>
        <p:spPr>
          <a:xfrm>
            <a:off x="6297610" y="5667227"/>
            <a:ext cx="23058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a typeface="Microsoft YaHei" panose="020B0503020204020204" charset="-122"/>
              </a:rPr>
              <a:t>love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6CB00C0-7125-42F6-A431-00509E64F796}"/>
              </a:ext>
            </a:extLst>
          </p:cNvPr>
          <p:cNvSpPr/>
          <p:nvPr/>
        </p:nvSpPr>
        <p:spPr>
          <a:xfrm>
            <a:off x="5050142" y="1830242"/>
            <a:ext cx="567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3366FF"/>
                </a:solidFill>
                <a:ea typeface="Microsoft YaHei" panose="020B0503020204020204" charset="-122"/>
              </a:rPr>
              <a:t>mom</a:t>
            </a:r>
            <a:r>
              <a:rPr lang="zh-CN" alt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3366FF"/>
                </a:solidFill>
                <a:ea typeface="Microsoft YaHei" panose="020B0503020204020204" charset="-122"/>
              </a:rPr>
              <a:t>，</a:t>
            </a:r>
            <a:r>
              <a:rPr lang="en-US" altLang="zh-CN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3366FF"/>
                </a:solidFill>
                <a:ea typeface="Microsoft YaHei" panose="020B0503020204020204" charset="-122"/>
              </a:rPr>
              <a:t>mama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D3E421F-BF1A-4C0C-A48E-CCE511864361}"/>
              </a:ext>
            </a:extLst>
          </p:cNvPr>
          <p:cNvSpPr/>
          <p:nvPr/>
        </p:nvSpPr>
        <p:spPr>
          <a:xfrm>
            <a:off x="6096000" y="724590"/>
            <a:ext cx="28604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a typeface="Microsoft YaHei" panose="020B0503020204020204" charset="-122"/>
              </a:rPr>
              <a:t>thank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6D6BE2-D52F-416A-8780-DFAC605B3987}"/>
              </a:ext>
            </a:extLst>
          </p:cNvPr>
          <p:cNvSpPr/>
          <p:nvPr/>
        </p:nvSpPr>
        <p:spPr>
          <a:xfrm>
            <a:off x="1035631" y="-20683"/>
            <a:ext cx="10363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Read</a:t>
            </a:r>
            <a:r>
              <a:rPr lang="en-US" altLang="zh-CN" sz="3600" b="1" spc="6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altLang="zh-CN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and </a:t>
            </a:r>
            <a:r>
              <a:rPr lang="en-US" altLang="zh-CN" sz="3600" b="1" spc="6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choose</a:t>
            </a:r>
            <a:r>
              <a:rPr lang="en-US" altLang="zh-CN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the right color</a:t>
            </a:r>
            <a:endParaRPr lang="zh-CN" altLang="en-US" sz="3600" b="1" dirty="0">
              <a:highlight>
                <a:srgbClr val="FFFF00"/>
              </a:highligh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3FB046-81D9-4292-8382-EFE0DAEF52DE}"/>
              </a:ext>
            </a:extLst>
          </p:cNvPr>
          <p:cNvSpPr/>
          <p:nvPr/>
        </p:nvSpPr>
        <p:spPr>
          <a:xfrm>
            <a:off x="1469926" y="5497950"/>
            <a:ext cx="13901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spc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谢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6B6C26-FF5D-4158-8A0E-290951A84770}"/>
              </a:ext>
            </a:extLst>
          </p:cNvPr>
          <p:cNvSpPr/>
          <p:nvPr/>
        </p:nvSpPr>
        <p:spPr>
          <a:xfrm>
            <a:off x="6470335" y="4452691"/>
            <a:ext cx="14157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6699"/>
                </a:solidFill>
                <a:ea typeface="Microsoft YaHei" panose="020B0503020204020204" charset="-122"/>
              </a:rPr>
              <a:t>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67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BA1A22-98D6-45BC-9B06-673A234F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幼儿历史故事  孟母三迁">
            <a:hlinkClick r:id="" action="ppaction://media"/>
            <a:extLst>
              <a:ext uri="{FF2B5EF4-FFF2-40B4-BE49-F238E27FC236}">
                <a16:creationId xmlns:a16="http://schemas.microsoft.com/office/drawing/2014/main" id="{A8D265A3-8473-4F87-A4ED-8916511F43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520" cy="6858000"/>
          </a:xfrm>
        </p:spPr>
      </p:pic>
    </p:spTree>
    <p:extLst>
      <p:ext uri="{BB962C8B-B14F-4D97-AF65-F5344CB8AC3E}">
        <p14:creationId xmlns:p14="http://schemas.microsoft.com/office/powerpoint/2010/main" val="896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744" y="666115"/>
            <a:ext cx="5211515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a typeface="楷体" panose="02010609060101010101" charset="-122"/>
              </a:rPr>
              <a:t>妈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93858" y="4477196"/>
            <a:ext cx="3962952" cy="1554272"/>
          </a:xfrm>
        </p:spPr>
        <p:txBody>
          <a:bodyPr wrap="square">
            <a:spAutoFit/>
          </a:bodyPr>
          <a:lstStyle/>
          <a:p>
            <a:r>
              <a:rPr lang="nl-NL" altLang="zh-CN" sz="9600" b="1" noProof="1">
                <a:solidFill>
                  <a:prstClr val="black"/>
                </a:solidFill>
                <a:latin typeface="Roboto"/>
                <a:cs typeface="+mj-cs"/>
                <a:sym typeface="+mn-ea"/>
              </a:rPr>
              <a:t>mā</a:t>
            </a:r>
            <a:endParaRPr lang="zh-CN" altLang="en-US" sz="9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2087" y="457200"/>
            <a:ext cx="7089912" cy="15696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mom,mama</a:t>
            </a:r>
            <a:endParaRPr kumimoji="0" lang="en-US" altLang="zh-CN" sz="9600" b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F9DB3-30D8-4A74-89B6-F76B3F7C8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6" y="2414325"/>
            <a:ext cx="3962952" cy="39629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a typeface="楷体" panose="02010609060101010101" charset="-122"/>
              </a:rPr>
              <a:t>我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39298" y="4263390"/>
            <a:ext cx="4140752" cy="2594610"/>
          </a:xfrm>
        </p:spPr>
        <p:txBody>
          <a:bodyPr/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altLang="zh-CN" sz="9600" b="1" dirty="0" err="1">
                <a:latin typeface="Roboto"/>
              </a:rPr>
              <a:t>wǒ</a:t>
            </a:r>
            <a:endParaRPr lang="en-AU" sz="1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1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22697" y="324844"/>
            <a:ext cx="5188585" cy="15696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    </a:t>
            </a:r>
            <a:r>
              <a:rPr lang="en-US" altLang="zh-CN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I</a:t>
            </a:r>
            <a:r>
              <a:rPr lang="zh-CN" alt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，</a:t>
            </a:r>
            <a:r>
              <a:rPr lang="en-US" altLang="zh-CN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me</a:t>
            </a:r>
            <a:endParaRPr kumimoji="0" lang="en-US" altLang="zh-CN" sz="9600" b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6FC5E-C6DD-4450-976D-2510514F4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2305879"/>
            <a:ext cx="3962400" cy="3962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a typeface="楷体" panose="02010609060101010101" charset="-122"/>
              </a:rPr>
              <a:t>爱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31441" y="4598367"/>
            <a:ext cx="2099917" cy="1554272"/>
          </a:xfrm>
        </p:spPr>
        <p:txBody>
          <a:bodyPr wrap="square">
            <a:spAutoFit/>
          </a:bodyPr>
          <a:lstStyle/>
          <a:p>
            <a:pPr algn="l"/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nl-NL" altLang="zh-CN" sz="9600" b="1" dirty="0">
                <a:latin typeface="Roboto"/>
              </a:rPr>
              <a:t>ài</a:t>
            </a:r>
            <a:endParaRPr lang="zh-CN" altLang="en-US" sz="9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75089" y="649537"/>
            <a:ext cx="423799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love</a:t>
            </a:r>
            <a:endParaRPr kumimoji="0" lang="en-US" altLang="zh-CN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9E786-B505-4FF2-B108-428C42F2C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91" y="2322444"/>
            <a:ext cx="3962400" cy="3962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a typeface="楷体" panose="02010609060101010101" charset="-122"/>
              </a:rPr>
              <a:t>你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31441" y="4598367"/>
            <a:ext cx="2099917" cy="1554272"/>
          </a:xfrm>
        </p:spPr>
        <p:txBody>
          <a:bodyPr wrap="square">
            <a:spAutoFit/>
          </a:bodyPr>
          <a:lstStyle/>
          <a:p>
            <a:pPr algn="l"/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>
                <a:latin typeface="Roboto"/>
              </a:rPr>
              <a:t>nǐ</a:t>
            </a:r>
            <a:endParaRPr lang="zh-CN" altLang="en-US" sz="9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75089" y="649537"/>
            <a:ext cx="423799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you</a:t>
            </a:r>
            <a:endParaRPr kumimoji="0" lang="en-US" altLang="zh-CN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9E786-B505-4FF2-B108-428C42F2C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4" y="2438400"/>
            <a:ext cx="39624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9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94E6267-E9EA-4BA6-A6C7-7A21670B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A0A5D68-C199-4FEC-9E14-5D3ECA87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013" y="704054"/>
            <a:ext cx="9831090" cy="2279373"/>
          </a:xfrm>
        </p:spPr>
        <p:txBody>
          <a:bodyPr>
            <a:normAutofit fontScale="90000"/>
          </a:bodyPr>
          <a:lstStyle/>
          <a:p>
            <a:r>
              <a:rPr lang="en-US" altLang="zh-CN" sz="6700" dirty="0">
                <a:latin typeface="Roboto"/>
              </a:rPr>
              <a:t>M</a:t>
            </a:r>
            <a:r>
              <a:rPr lang="nl-NL" altLang="zh-CN" sz="6700" dirty="0">
                <a:latin typeface="Roboto"/>
              </a:rPr>
              <a:t>āma </a:t>
            </a:r>
            <a:r>
              <a:rPr lang="en-US" altLang="zh-CN" sz="6700" dirty="0">
                <a:latin typeface="Roboto"/>
              </a:rPr>
              <a:t>w</a:t>
            </a:r>
            <a:r>
              <a:rPr lang="nl-NL" altLang="zh-CN" sz="6700" dirty="0">
                <a:latin typeface="Roboto"/>
              </a:rPr>
              <a:t>ǒ ài</a:t>
            </a:r>
            <a:r>
              <a:rPr lang="en-US" altLang="zh-CN" sz="7200" dirty="0">
                <a:latin typeface="Roboto"/>
              </a:rPr>
              <a:t> nǐ</a:t>
            </a:r>
            <a:r>
              <a:rPr lang="nl-NL" altLang="zh-CN" sz="6700" dirty="0">
                <a:latin typeface="Roboto"/>
              </a:rPr>
              <a:t>.</a:t>
            </a:r>
            <a:br>
              <a:rPr lang="en-US" altLang="zh-CN" b="1" dirty="0">
                <a:solidFill>
                  <a:srgbClr val="EA06A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9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妈妈我爱你</a:t>
            </a:r>
            <a:r>
              <a:rPr lang="zh-CN" altLang="en-US" sz="9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zh-CN" altLang="en-US" sz="7300" b="1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D42677-F5EA-4B7F-BF91-EFE28BEDA515}"/>
              </a:ext>
            </a:extLst>
          </p:cNvPr>
          <p:cNvSpPr/>
          <p:nvPr/>
        </p:nvSpPr>
        <p:spPr>
          <a:xfrm>
            <a:off x="1749288" y="3399135"/>
            <a:ext cx="46912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300" b="1" spc="200" noProof="1">
                <a:solidFill>
                  <a:srgbClr val="EA06AE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Mom, I love you.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403905-84B8-4AB8-ADB1-38DDF2AA9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36" y="554487"/>
            <a:ext cx="3834716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94E6267-E9EA-4BA6-A6C7-7A21670B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A0A5D68-C199-4FEC-9E14-5D3ECA87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84" y="649753"/>
            <a:ext cx="9831090" cy="2279373"/>
          </a:xfrm>
        </p:spPr>
        <p:txBody>
          <a:bodyPr>
            <a:normAutofit fontScale="90000"/>
          </a:bodyPr>
          <a:lstStyle/>
          <a:p>
            <a:r>
              <a:rPr lang="en-US" altLang="zh-CN" sz="7200" dirty="0" err="1">
                <a:latin typeface="Roboto"/>
              </a:rPr>
              <a:t>Māmā</a:t>
            </a:r>
            <a:r>
              <a:rPr lang="zh-CN" altLang="en-US" sz="7200" dirty="0">
                <a:latin typeface="Roboto"/>
              </a:rPr>
              <a:t>，</a:t>
            </a:r>
            <a:r>
              <a:rPr lang="en-US" altLang="zh-CN" sz="7200" dirty="0" err="1">
                <a:latin typeface="Roboto"/>
              </a:rPr>
              <a:t>nǐ</a:t>
            </a:r>
            <a:r>
              <a:rPr lang="en-US" altLang="zh-CN" sz="7200" dirty="0">
                <a:latin typeface="Roboto"/>
              </a:rPr>
              <a:t> </a:t>
            </a:r>
            <a:r>
              <a:rPr lang="en-US" altLang="zh-CN" sz="7200" dirty="0" err="1">
                <a:latin typeface="Roboto"/>
              </a:rPr>
              <a:t>xīnkǔle</a:t>
            </a:r>
            <a:r>
              <a:rPr lang="nl-NL" altLang="zh-CN" sz="6700" dirty="0">
                <a:latin typeface="Roboto"/>
              </a:rPr>
              <a:t>.</a:t>
            </a:r>
            <a:br>
              <a:rPr lang="en-US" altLang="zh-CN" b="1" dirty="0">
                <a:solidFill>
                  <a:srgbClr val="EA06A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b="1" dirty="0">
                <a:solidFill>
                  <a:srgbClr val="EA06A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9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</a:t>
            </a:r>
            <a:r>
              <a:rPr lang="en-US" altLang="zh-CN" sz="9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9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你辛苦了。</a:t>
            </a:r>
            <a:endParaRPr lang="zh-CN" altLang="en-US" sz="7300" b="1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481B40-539E-4D4D-B4DC-E4052553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5" y="2877409"/>
            <a:ext cx="4931794" cy="33308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D42677-F5EA-4B7F-BF91-EFE28BEDA515}"/>
              </a:ext>
            </a:extLst>
          </p:cNvPr>
          <p:cNvSpPr/>
          <p:nvPr/>
        </p:nvSpPr>
        <p:spPr>
          <a:xfrm>
            <a:off x="1272209" y="3438939"/>
            <a:ext cx="534062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CN" sz="7300" b="1" spc="200" noProof="1">
                <a:solidFill>
                  <a:srgbClr val="EA06AE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Mom, you work hard.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5630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178352" y="640364"/>
            <a:ext cx="6883400" cy="3375660"/>
          </a:xfrm>
        </p:spPr>
        <p:txBody>
          <a:bodyPr/>
          <a:lstStyle/>
          <a:p>
            <a:r>
              <a:rPr lang="zh-CN" altLang="en-US" sz="256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ea typeface="楷体" panose="02010609060101010101" charset="-122"/>
              </a:rPr>
              <a:t>谢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107097" y="4431276"/>
            <a:ext cx="2630280" cy="1554272"/>
          </a:xfrm>
        </p:spPr>
        <p:txBody>
          <a:bodyPr wrap="square">
            <a:spAutoFit/>
          </a:bodyPr>
          <a:lstStyle/>
          <a:p>
            <a:pPr algn="l"/>
            <a:r>
              <a:rPr lang="en-US" altLang="zh-CN" sz="9600" b="1" noProof="1">
                <a:solidFill>
                  <a:prstClr val="black"/>
                </a:solidFill>
                <a:latin typeface="Roboto"/>
                <a:cs typeface="+mj-cs"/>
                <a:sym typeface="+mn-ea"/>
              </a:rPr>
              <a:t>xiè</a:t>
            </a:r>
            <a:endParaRPr lang="zh-CN" altLang="en-US" sz="9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1909" y="732912"/>
            <a:ext cx="423799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/>
                <a:ea typeface="Microsoft YaHei" panose="020B0503020204020204" charset="-122"/>
              </a:rPr>
              <a:t>thank</a:t>
            </a:r>
            <a:endParaRPr kumimoji="0" lang="en-US" altLang="zh-CN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9E786-B505-4FF2-B108-428C42F2C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99" y="2575439"/>
            <a:ext cx="39624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28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106</Words>
  <Application>Microsoft Office PowerPoint</Application>
  <PresentationFormat>宽屏</PresentationFormat>
  <Paragraphs>43</Paragraphs>
  <Slides>12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等线</vt:lpstr>
      <vt:lpstr>KaiTi</vt:lpstr>
      <vt:lpstr>Microsoft YaHei</vt:lpstr>
      <vt:lpstr>Microsoft YaHei</vt:lpstr>
      <vt:lpstr>Roboto</vt:lpstr>
      <vt:lpstr>楷体</vt:lpstr>
      <vt:lpstr>Arial</vt:lpstr>
      <vt:lpstr>1_Office 主题​​</vt:lpstr>
      <vt:lpstr>PowerPoint 演示文稿</vt:lpstr>
      <vt:lpstr>PowerPoint 演示文稿</vt:lpstr>
      <vt:lpstr>妈 </vt:lpstr>
      <vt:lpstr>我 </vt:lpstr>
      <vt:lpstr>爱 </vt:lpstr>
      <vt:lpstr>你 </vt:lpstr>
      <vt:lpstr>Māma wǒ ài nǐ. 妈妈我爱你。</vt:lpstr>
      <vt:lpstr>Māmā，nǐ xīnkǔle.  妈妈,你辛苦了。</vt:lpstr>
      <vt:lpstr>谢 </vt:lpstr>
      <vt:lpstr>妈 </vt:lpstr>
      <vt:lpstr>Xièxiè māmā.  谢谢妈妈。</vt:lpstr>
      <vt:lpstr>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zhao.yu</dc:creator>
  <cp:lastModifiedBy>zhao.yu</cp:lastModifiedBy>
  <cp:revision>23</cp:revision>
  <dcterms:created xsi:type="dcterms:W3CDTF">2020-02-19T03:13:00Z</dcterms:created>
  <dcterms:modified xsi:type="dcterms:W3CDTF">2020-11-17T01:23:55Z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