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1" r:id="rId2"/>
    <p:sldId id="292" r:id="rId3"/>
    <p:sldId id="293" r:id="rId4"/>
    <p:sldId id="294" r:id="rId5"/>
    <p:sldId id="295" r:id="rId6"/>
    <p:sldId id="297" r:id="rId7"/>
    <p:sldId id="298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832D-4321-4443-A46B-F3DE1A07E0DA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EF455-681E-44E8-BCAA-D2C3BE236A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58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3026A2-6600-44B8-8168-1053FD5A4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5305B95-F97B-4C25-9F5D-A8A3BB7DB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FC022D-2805-4653-B821-17B56060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67701-8234-4BE4-A4A9-C931F51C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92B0F5-083A-4AB7-96CF-CD194176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50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68B3CD-95FC-4745-99D3-00B3AC007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EB0A2C1-F9CF-4FB8-BA10-5D07BBC64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7BE14B-6708-4AEC-AC9C-2B574F885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1868F2-4A05-4003-8B58-51BE0672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1F383E-48AC-4701-AFB0-723D9912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51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7414D3-4032-4313-8F3F-C07A7BE10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6D4CEC-5F88-41D1-8EC8-694011A1D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CD0E76-4A23-4EEC-8077-A2C71C94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29461-B465-4A19-837C-944888D1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D45525-7269-4402-9640-E277C325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47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3D74E1-C955-4FF1-B70D-C2512262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BE0E79-8848-4E75-8F84-C367D616B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77BA6D-37E2-4386-B867-EF54D05F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95C93A-A3B7-434B-926D-45E80A59A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FCA647-0751-46C2-A9CE-9C82719E0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8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1BE6E8-A46A-46F2-B0B3-4D244235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2D53CD-46A9-42D9-B39D-EF96B19D7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FE4EFF-C9BB-4AF1-A9D6-FB97BFDA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5AA275-C7FD-4982-8007-DBD9FEB3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A9033D-E7DF-474B-8EDE-43F3852D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201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B8D3C-A50F-4C94-A443-17B33262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9CA9F2-E633-44C5-B056-C32B9B0F0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732C8E-6316-42F6-9C4B-9FCAD6D6A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1A6A51-4330-4FA0-A207-164D1333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F2CFAD-6972-4FC6-A39C-F79AE1A1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DE5EE-E517-4A76-9002-3B0FE46C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7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42BD9-CC21-4096-8A3F-CCBEE46E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B79251-841F-4F2B-9E97-D5D29996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7BDA64-5B8C-43F4-993C-3C04129B2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2FDE91A-93BE-4604-98C2-8C32B3DDCF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7C9F5C-4C2B-47CC-8E12-5643D69C5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5F2795F-084E-44BD-BFDD-AE2DDA89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AABC65-AFEF-4944-ADE2-062AB954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1B4900-310A-4FFA-B14C-F8FE6C8B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93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15E1E1-A2DB-48A1-A180-27509913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DB4BD2-6CA6-4B5D-AB36-60AC11FA9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256F6AE-D87E-4815-A723-3FD8F694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37D6A4-DFA9-4509-B5AB-06205173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0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825311-4F12-4511-912D-D5CEBC56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635CF9-AA93-42A5-9D48-13012547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408674-3851-4A5B-A451-62C1AA7B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76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0DA20-F47F-47B7-885B-EE367A8F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90B3F1-857E-40D2-BD9F-33950AA75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3C88334-BAC9-46CD-B807-55E3DF663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3675D1-2BE1-4FCF-B337-3F04A02B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6CE822-2642-42A5-901B-A5C6AB20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B93073-E70A-4B1C-B792-BCEA433F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1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51BE7-E413-4201-A13A-35D703B5C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3C3C73-E15C-4213-BEA5-6803F085A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739DC63-6CAD-4928-9166-E44EE2FC3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BA55B9-AAB7-4958-AA56-823BABE4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7D433B-4299-49A3-8B21-0F931743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64D4AA-93C3-4438-AFCD-CB4A35ECD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7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41F9C1A-F3F7-435B-9A0A-9742A6949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156638-1AEC-4CFF-AED6-48D7B69F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96425-A549-424E-89FE-8C7BA238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EEEE-7493-4DBE-9B8B-DF398C2BFD38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0EEDC0-CC69-4212-A2A0-A329AAE32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69227B6-31E4-4D82-AE9C-0D83E205F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934E8-71AF-4557-BFDF-8FFF819530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72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39700" y="457200"/>
            <a:ext cx="6883400" cy="3375660"/>
          </a:xfrm>
        </p:spPr>
        <p:txBody>
          <a:bodyPr>
            <a:normAutofit/>
          </a:bodyPr>
          <a:lstStyle/>
          <a:p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162800" y="0"/>
            <a:ext cx="4745574" cy="158730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zh-CN" altLang="en-US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dōng</a:t>
            </a:r>
            <a:r>
              <a:rPr lang="zh-CN" altLang="en-US" sz="1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1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zh-C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18840" y="5169187"/>
            <a:ext cx="4573160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east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6F3A3-2436-4C84-A462-4F2BD7E62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426" y="1512160"/>
            <a:ext cx="4745574" cy="3833680"/>
          </a:xfrm>
          <a:prstGeom prst="rect">
            <a:avLst/>
          </a:prstGeom>
        </p:spPr>
      </p:pic>
      <p:pic>
        <p:nvPicPr>
          <p:cNvPr id="1026" name="Picture 2" descr="东的笔顺">
            <a:extLst>
              <a:ext uri="{FF2B5EF4-FFF2-40B4-BE49-F238E27FC236}">
                <a16:creationId xmlns:a16="http://schemas.microsoft.com/office/drawing/2014/main" id="{92A7A5D0-65C6-4731-BA63-E64DD4B3C9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1506" cy="68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587284" y="0"/>
            <a:ext cx="3743187" cy="1754326"/>
          </a:xfrm>
        </p:spPr>
        <p:txBody>
          <a:bodyPr wrap="square">
            <a:spAutoFit/>
          </a:bodyPr>
          <a:lstStyle/>
          <a:p>
            <a:pPr algn="l"/>
            <a:r>
              <a:rPr lang="zh-CN" altLang="en-US" sz="8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nán</a:t>
            </a:r>
            <a:endParaRPr lang="zh-CN" altLang="en-US" sz="12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814310" y="5390069"/>
            <a:ext cx="4237990" cy="156845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south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5D98A-01CB-435D-BCEF-810FB57A4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284" y="1754326"/>
            <a:ext cx="4029075" cy="4909213"/>
          </a:xfrm>
          <a:prstGeom prst="rect">
            <a:avLst/>
          </a:prstGeom>
        </p:spPr>
      </p:pic>
      <p:pic>
        <p:nvPicPr>
          <p:cNvPr id="2054" name="Picture 6" descr="南的笔顺">
            <a:extLst>
              <a:ext uri="{FF2B5EF4-FFF2-40B4-BE49-F238E27FC236}">
                <a16:creationId xmlns:a16="http://schemas.microsoft.com/office/drawing/2014/main" id="{DCE75BA4-C4D2-4D39-9B0A-7BD7959E9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878" cy="687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969802" y="0"/>
            <a:ext cx="3678859" cy="2031325"/>
          </a:xfrm>
        </p:spPr>
        <p:txBody>
          <a:bodyPr wrap="square">
            <a:spAutoFit/>
          </a:bodyPr>
          <a:lstStyle/>
          <a:p>
            <a:pPr algn="l"/>
            <a:r>
              <a:rPr lang="zh-CN" altLang="en-US" sz="1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n-AU" altLang="zh-CN" sz="14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xī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91347" y="5487065"/>
            <a:ext cx="4236913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west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D27B5-788C-432F-B2A8-9F40C2733E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727870"/>
            <a:ext cx="5373030" cy="3918585"/>
          </a:xfrm>
          <a:prstGeom prst="rect">
            <a:avLst/>
          </a:prstGeom>
        </p:spPr>
      </p:pic>
      <p:pic>
        <p:nvPicPr>
          <p:cNvPr id="3074" name="Picture 2" descr="西的笔顺">
            <a:extLst>
              <a:ext uri="{FF2B5EF4-FFF2-40B4-BE49-F238E27FC236}">
                <a16:creationId xmlns:a16="http://schemas.microsoft.com/office/drawing/2014/main" id="{DF2F329F-0328-4591-9FD3-B426D1DD41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263284" y="0"/>
            <a:ext cx="2908299" cy="1754326"/>
          </a:xfrm>
        </p:spPr>
        <p:txBody>
          <a:bodyPr wrap="square">
            <a:spAutoFit/>
          </a:bodyPr>
          <a:lstStyle/>
          <a:p>
            <a:pPr algn="l"/>
            <a:r>
              <a:rPr lang="en-US" altLang="zh-CN" sz="120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běi</a:t>
            </a:r>
            <a:endParaRPr lang="zh-CN" altLang="en-US" sz="8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790456" y="5506279"/>
            <a:ext cx="5188585" cy="156966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i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Arial" panose="020B0604020202020204"/>
                <a:ea typeface="Microsoft YaHei" panose="020B0503020204020204" charset="-122"/>
              </a:rPr>
              <a:t>  north</a:t>
            </a:r>
            <a:endParaRPr kumimoji="0" lang="en-US" altLang="zh-CN" sz="9600" b="1" i="1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/>
              <a:ea typeface="Microsoft YaHei" panose="020B050302020402020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6D538-356D-42AE-8579-653DB30C32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452" y="1529039"/>
            <a:ext cx="3859255" cy="4436340"/>
          </a:xfrm>
          <a:prstGeom prst="rect">
            <a:avLst/>
          </a:prstGeom>
        </p:spPr>
      </p:pic>
      <p:pic>
        <p:nvPicPr>
          <p:cNvPr id="4098" name="Picture 2" descr="北的笔顺">
            <a:extLst>
              <a:ext uri="{FF2B5EF4-FFF2-40B4-BE49-F238E27FC236}">
                <a16:creationId xmlns:a16="http://schemas.microsoft.com/office/drawing/2014/main" id="{DB47E4FE-F1A5-43EA-80A1-42FCE8685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466"/>
            <a:ext cx="6879465" cy="687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1A47740-8198-47F4-8A8A-DC9C45F13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4" y="-19249"/>
            <a:ext cx="10071652" cy="6877249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C2A635-98BC-47ED-A631-987B4D8E1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53218"/>
            <a:ext cx="581573" cy="5543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60B0D0-B5A9-4819-8FBF-E9CB1577F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831" y="2234434"/>
            <a:ext cx="581573" cy="5601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951876-3203-4DBE-891E-4CB50292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754" y="4506901"/>
            <a:ext cx="586246" cy="560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E1C46C-DCAE-473D-ABC9-967A3BD5D4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995" y="4486723"/>
            <a:ext cx="586246" cy="60054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84BEB02-839B-4A9D-A2BA-6D85BF5F8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7528" y="3198964"/>
            <a:ext cx="636962" cy="6133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AFD75DD-6F3C-4BB0-9D10-8CE2AB2F5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8243" y="3868658"/>
            <a:ext cx="586247" cy="5534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BE44AD6-DBFE-4135-90BD-E83BB8EC36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8957" y="3198963"/>
            <a:ext cx="604417" cy="6133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6CCF229-C335-43E9-81AC-FA60DDBFDD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462" y="3826588"/>
            <a:ext cx="586515" cy="5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8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777453E-9D34-4802-A4EF-D9B90564F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3" y="0"/>
            <a:ext cx="4054988" cy="683490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4753E7D-5B7E-4194-A2E9-E23B75153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" y="1690688"/>
            <a:ext cx="8583223" cy="514421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26B0666-2623-4CA2-BC60-1938AD12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165900"/>
            <a:ext cx="5708374" cy="1325563"/>
          </a:xfrm>
        </p:spPr>
        <p:txBody>
          <a:bodyPr/>
          <a:lstStyle/>
          <a:p>
            <a:r>
              <a:rPr lang="zh-CN" altLang="en-US" sz="6000" b="1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读一读</a:t>
            </a:r>
            <a:r>
              <a:rPr lang="zh-CN" altLang="en-US" dirty="0"/>
              <a:t>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Read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72E6DC-E1FD-46D6-B979-9D80EC59D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9" y="0"/>
            <a:ext cx="8110154" cy="16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0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A55537-4869-4BAA-9B82-025F1C90F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AA117D5-7E5A-4B8A-942A-8165D45EF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F23771-7C44-42AE-B444-85AC2F94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6" y="342642"/>
            <a:ext cx="12157524" cy="651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42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宽屏</PresentationFormat>
  <Paragraphs>14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KaiTi</vt:lpstr>
      <vt:lpstr>Microsoft YaHei</vt:lpstr>
      <vt:lpstr>Arial</vt:lpstr>
      <vt:lpstr>Office 主题​​</vt:lpstr>
      <vt:lpstr> </vt:lpstr>
      <vt:lpstr>PowerPoint 演示文稿</vt:lpstr>
      <vt:lpstr>PowerPoint 演示文稿</vt:lpstr>
      <vt:lpstr>PowerPoint 演示文稿</vt:lpstr>
      <vt:lpstr>PowerPoint 演示文稿</vt:lpstr>
      <vt:lpstr>读一读  Read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东</dc:title>
  <dc:creator>zhao.yu</dc:creator>
  <cp:lastModifiedBy>zhao.yu</cp:lastModifiedBy>
  <cp:revision>15</cp:revision>
  <dcterms:created xsi:type="dcterms:W3CDTF">2020-04-29T05:05:15Z</dcterms:created>
  <dcterms:modified xsi:type="dcterms:W3CDTF">2020-12-01T03:48:28Z</dcterms:modified>
</cp:coreProperties>
</file>