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7"/>
  </p:notesMasterIdLst>
  <p:sldIdLst>
    <p:sldId id="307" r:id="rId2"/>
    <p:sldId id="310" r:id="rId3"/>
    <p:sldId id="305" r:id="rId4"/>
    <p:sldId id="306" r:id="rId5"/>
    <p:sldId id="291" r:id="rId6"/>
    <p:sldId id="295" r:id="rId7"/>
    <p:sldId id="296" r:id="rId8"/>
    <p:sldId id="297" r:id="rId9"/>
    <p:sldId id="298" r:id="rId10"/>
    <p:sldId id="299" r:id="rId11"/>
    <p:sldId id="301" r:id="rId12"/>
    <p:sldId id="300" r:id="rId13"/>
    <p:sldId id="302" r:id="rId14"/>
    <p:sldId id="303" r:id="rId15"/>
    <p:sldId id="30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1237D-227E-4B50-80CF-FFC599C21B79}" type="datetimeFigureOut">
              <a:rPr lang="zh-CN" altLang="en-US" smtClean="0"/>
              <a:t>2020/6/24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25E1B-5FF2-4305-9F61-E26D35C254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3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05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64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1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3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9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6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9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052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09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27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89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8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2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3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4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5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8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0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1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50426" y="1682563"/>
            <a:ext cx="8562200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4700" dirty="0" err="1">
                <a:solidFill>
                  <a:srgbClr val="FF6600"/>
                </a:solidFill>
                <a:latin typeface="Roboto"/>
              </a:rPr>
              <a:t>xìng</a:t>
            </a:r>
            <a:r>
              <a:rPr lang="en-US" altLang="zh-CN" sz="4700" dirty="0">
                <a:solidFill>
                  <a:srgbClr val="FF6600"/>
                </a:solidFill>
                <a:latin typeface="Roboto"/>
              </a:rPr>
              <a:t> míng                    </a:t>
            </a:r>
            <a:r>
              <a:rPr lang="en-US" altLang="zh-CN" sz="4800" dirty="0" err="1">
                <a:solidFill>
                  <a:srgbClr val="FF6600"/>
                </a:solidFill>
                <a:latin typeface="Roboto"/>
              </a:rPr>
              <a:t>míng</a:t>
            </a:r>
            <a:r>
              <a:rPr lang="en-US" altLang="zh-CN" sz="4800" dirty="0">
                <a:solidFill>
                  <a:srgbClr val="FF6600"/>
                </a:solidFill>
                <a:latin typeface="Roboto"/>
              </a:rPr>
              <a:t> </a:t>
            </a:r>
            <a:r>
              <a:rPr lang="en-US" altLang="zh-CN" sz="4800" dirty="0" err="1">
                <a:solidFill>
                  <a:srgbClr val="FF6600"/>
                </a:solidFill>
                <a:latin typeface="Roboto"/>
              </a:rPr>
              <a:t>zì</a:t>
            </a:r>
            <a:r>
              <a:rPr lang="en-US" altLang="zh-CN" sz="4700" dirty="0">
                <a:solidFill>
                  <a:srgbClr val="FF6600"/>
                </a:solidFill>
                <a:latin typeface="Roboto"/>
              </a:rPr>
              <a:t> </a:t>
            </a:r>
            <a:r>
              <a:rPr lang="zh-CN" altLang="en-US" sz="4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C785E7-8187-45D2-91F5-DA276A8824D4}"/>
              </a:ext>
            </a:extLst>
          </p:cNvPr>
          <p:cNvSpPr txBox="1"/>
          <p:nvPr/>
        </p:nvSpPr>
        <p:spPr>
          <a:xfrm>
            <a:off x="1973278" y="4411892"/>
            <a:ext cx="349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Full name</a:t>
            </a:r>
            <a:endParaRPr lang="zh-CN" altLang="en-US" sz="3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92775B-A2FD-4C5A-BF8B-B328507E8F08}"/>
              </a:ext>
            </a:extLst>
          </p:cNvPr>
          <p:cNvSpPr txBox="1"/>
          <p:nvPr/>
        </p:nvSpPr>
        <p:spPr>
          <a:xfrm>
            <a:off x="1868557" y="2947106"/>
            <a:ext cx="84416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+mn-ea"/>
              </a:rPr>
              <a:t>姓名</a:t>
            </a:r>
            <a:r>
              <a:rPr lang="zh-CN" altLang="en-US" sz="8800" dirty="0">
                <a:latin typeface="+mn-ea"/>
              </a:rPr>
              <a:t>  </a:t>
            </a:r>
            <a:r>
              <a:rPr lang="en-US" altLang="zh-CN" sz="8800" dirty="0">
                <a:latin typeface="+mn-ea"/>
              </a:rPr>
              <a:t>VS  </a:t>
            </a:r>
            <a:r>
              <a:rPr lang="zh-CN" altLang="en-US" sz="8800" b="1" dirty="0">
                <a:solidFill>
                  <a:srgbClr val="00B050"/>
                </a:solidFill>
                <a:latin typeface="+mn-ea"/>
              </a:rPr>
              <a:t>名字</a:t>
            </a:r>
            <a:endParaRPr lang="en-US" altLang="zh-CN" sz="8800" b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451874F-B883-46C9-B9A0-117F1CBA7714}"/>
              </a:ext>
            </a:extLst>
          </p:cNvPr>
          <p:cNvSpPr/>
          <p:nvPr/>
        </p:nvSpPr>
        <p:spPr>
          <a:xfrm>
            <a:off x="8090513" y="4393656"/>
            <a:ext cx="1495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name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6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46426" y="1674674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yì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8498940-F695-4514-B451-617C2B087117}"/>
              </a:ext>
            </a:extLst>
          </p:cNvPr>
          <p:cNvSpPr/>
          <p:nvPr/>
        </p:nvSpPr>
        <p:spPr>
          <a:xfrm>
            <a:off x="7260896" y="3244334"/>
            <a:ext cx="3473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altLang="zh-CN" sz="60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ease,</a:t>
            </a:r>
          </a:p>
          <a:p>
            <a:pPr lvl="0"/>
            <a:r>
              <a:rPr lang="en-AU" altLang="zh-CN" sz="60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relaxing</a:t>
            </a:r>
            <a:endParaRPr lang="zh-CN" alt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46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001206" y="1839940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chén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-3506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5759B50-31BF-400C-A250-EE6BE86516FC}"/>
              </a:ext>
            </a:extLst>
          </p:cNvPr>
          <p:cNvSpPr/>
          <p:nvPr/>
        </p:nvSpPr>
        <p:spPr>
          <a:xfrm>
            <a:off x="7394713" y="34272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AU" altLang="zh-CN" sz="36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early morning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5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691038" y="1592421"/>
            <a:ext cx="4745574" cy="158730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niū</a:t>
            </a:r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1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26F50E-BC46-4784-8A48-86C324FD1473}"/>
              </a:ext>
            </a:extLst>
          </p:cNvPr>
          <p:cNvSpPr/>
          <p:nvPr/>
        </p:nvSpPr>
        <p:spPr>
          <a:xfrm>
            <a:off x="7818783" y="354575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AU" altLang="zh-CN" sz="66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girl</a:t>
            </a:r>
            <a:endParaRPr lang="zh-CN" altLang="en-US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1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178910" y="1448600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zhào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47529" y="177151"/>
            <a:ext cx="6503697" cy="65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DC2A85E-DCB3-4D07-B03E-0F2A034B6FDB}"/>
              </a:ext>
            </a:extLst>
          </p:cNvPr>
          <p:cNvSpPr/>
          <p:nvPr/>
        </p:nvSpPr>
        <p:spPr>
          <a:xfrm>
            <a:off x="7353131" y="36610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3600" b="1" dirty="0">
                <a:solidFill>
                  <a:prstClr val="black"/>
                </a:solidFill>
              </a:rPr>
              <a:t>A family name</a:t>
            </a:r>
            <a:endParaRPr lang="zh-CN" altLang="en-US" sz="36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46426" y="1938930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lǎo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1EA3E2C-EEEA-4213-9BFD-AF85DEA6BC16}"/>
              </a:ext>
            </a:extLst>
          </p:cNvPr>
          <p:cNvSpPr/>
          <p:nvPr/>
        </p:nvSpPr>
        <p:spPr>
          <a:xfrm>
            <a:off x="8017564" y="374258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AU" altLang="zh-CN" sz="60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old</a:t>
            </a:r>
            <a:endParaRPr lang="zh-CN" alt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8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023100" y="1501609"/>
            <a:ext cx="4745574" cy="158730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>
                <a:solidFill>
                  <a:srgbClr val="FF6600"/>
                </a:solidFill>
                <a:latin typeface="Roboto"/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shī</a:t>
            </a:r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1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2A065F-9D0C-495F-8240-8618D702DAFD}"/>
              </a:ext>
            </a:extLst>
          </p:cNvPr>
          <p:cNvSpPr/>
          <p:nvPr/>
        </p:nvSpPr>
        <p:spPr>
          <a:xfrm>
            <a:off x="7500732" y="3163829"/>
            <a:ext cx="3087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altLang="zh-CN" sz="60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teacher, </a:t>
            </a:r>
          </a:p>
          <a:p>
            <a:pPr lvl="0"/>
            <a:r>
              <a:rPr lang="en-AU" altLang="zh-CN" sz="60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master</a:t>
            </a:r>
            <a:endParaRPr lang="zh-CN" alt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9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7B306-17AD-49C9-BDEF-9F7D13F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Chinese names  An introduction (Hello China 69)_Trim">
            <a:hlinkClick r:id="" action="ppaction://media"/>
            <a:extLst>
              <a:ext uri="{FF2B5EF4-FFF2-40B4-BE49-F238E27FC236}">
                <a16:creationId xmlns:a16="http://schemas.microsoft.com/office/drawing/2014/main" id="{90ABCBD3-BF14-4EF0-B4BC-9DCF45872B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67244"/>
          </a:xfrm>
        </p:spPr>
      </p:pic>
    </p:spTree>
    <p:extLst>
      <p:ext uri="{BB962C8B-B14F-4D97-AF65-F5344CB8AC3E}">
        <p14:creationId xmlns:p14="http://schemas.microsoft.com/office/powerpoint/2010/main" val="11233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46426" y="2270235"/>
            <a:ext cx="4745574" cy="1587307"/>
          </a:xfrm>
        </p:spPr>
        <p:txBody>
          <a:bodyPr>
            <a:normAutofit/>
          </a:bodyPr>
          <a:lstStyle/>
          <a:p>
            <a:pPr algn="l"/>
            <a:r>
              <a:rPr lang="en-US" altLang="zh-CN" sz="9600" dirty="0" err="1">
                <a:solidFill>
                  <a:srgbClr val="FF6600"/>
                </a:solidFill>
                <a:latin typeface="Roboto"/>
              </a:rPr>
              <a:t>xìng</a:t>
            </a:r>
            <a:endParaRPr lang="zh-CN" altLang="en-US" sz="8000" b="1" dirty="0"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0C785E7-8187-45D2-91F5-DA276A8824D4}"/>
              </a:ext>
            </a:extLst>
          </p:cNvPr>
          <p:cNvSpPr txBox="1"/>
          <p:nvPr/>
        </p:nvSpPr>
        <p:spPr>
          <a:xfrm>
            <a:off x="7023100" y="4082828"/>
            <a:ext cx="349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   family name</a:t>
            </a:r>
            <a:endParaRPr lang="zh-CN" alt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6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46426" y="2270235"/>
            <a:ext cx="4745574" cy="158730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7900" dirty="0">
                <a:solidFill>
                  <a:srgbClr val="FF6600"/>
                </a:solidFill>
                <a:latin typeface="Roboto"/>
              </a:rPr>
              <a:t>míng</a:t>
            </a:r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1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0C785E7-8187-45D2-91F5-DA276A8824D4}"/>
              </a:ext>
            </a:extLst>
          </p:cNvPr>
          <p:cNvSpPr txBox="1"/>
          <p:nvPr/>
        </p:nvSpPr>
        <p:spPr>
          <a:xfrm>
            <a:off x="7023100" y="4082828"/>
            <a:ext cx="349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    given  name</a:t>
            </a:r>
            <a:endParaRPr lang="zh-CN" altLang="en-US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9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46426" y="2270235"/>
            <a:ext cx="4745574" cy="158730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xuē</a:t>
            </a:r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1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zh-CN" altLang="en-US" sz="8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0C785E7-8187-45D2-91F5-DA276A8824D4}"/>
              </a:ext>
            </a:extLst>
          </p:cNvPr>
          <p:cNvSpPr txBox="1"/>
          <p:nvPr/>
        </p:nvSpPr>
        <p:spPr>
          <a:xfrm>
            <a:off x="7023100" y="4082828"/>
            <a:ext cx="349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A family name</a:t>
            </a:r>
            <a:endParaRPr lang="zh-CN" altLang="en-US" sz="36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001206" y="1317442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qíng</a:t>
            </a:r>
            <a:endParaRPr lang="zh-CN" altLang="en-US" sz="8000" b="1" dirty="0"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39A1EF8-5FB2-4772-A153-C42FC45965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0"/>
            <a:ext cx="6877878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497886A-34E3-490D-A139-909F39789020}"/>
              </a:ext>
            </a:extLst>
          </p:cNvPr>
          <p:cNvSpPr/>
          <p:nvPr/>
        </p:nvSpPr>
        <p:spPr>
          <a:xfrm>
            <a:off x="7348882" y="2904749"/>
            <a:ext cx="312457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altLang="zh-CN" sz="36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en-AU" altLang="zh-CN" sz="54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lift up, </a:t>
            </a:r>
          </a:p>
          <a:p>
            <a:pPr lvl="0"/>
            <a:r>
              <a:rPr lang="en-AU" altLang="zh-CN" sz="54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hold up, </a:t>
            </a:r>
          </a:p>
          <a:p>
            <a:pPr lvl="0"/>
            <a:r>
              <a:rPr lang="en-AU" altLang="zh-CN" sz="54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support</a:t>
            </a:r>
            <a:endParaRPr lang="zh-CN" altLang="en-US" sz="5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6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162800" y="1841693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tiān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796459C-C942-4B54-A920-A54FF30D1B4C}"/>
              </a:ext>
            </a:extLst>
          </p:cNvPr>
          <p:cNvSpPr/>
          <p:nvPr/>
        </p:nvSpPr>
        <p:spPr>
          <a:xfrm>
            <a:off x="7545940" y="3796085"/>
            <a:ext cx="19896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8800" b="1" dirty="0">
                <a:solidFill>
                  <a:schemeClr val="accent2"/>
                </a:solidFill>
              </a:rPr>
              <a:t>sky</a:t>
            </a:r>
            <a:endParaRPr lang="zh-CN" altLang="en-US" sz="8800" b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5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001206" y="1633263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hào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AF7525-1786-4C28-8FED-1A7A11D388D6}"/>
              </a:ext>
            </a:extLst>
          </p:cNvPr>
          <p:cNvSpPr/>
          <p:nvPr/>
        </p:nvSpPr>
        <p:spPr>
          <a:xfrm>
            <a:off x="7301948" y="3285745"/>
            <a:ext cx="29949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6000" b="1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sky,</a:t>
            </a:r>
          </a:p>
          <a:p>
            <a:pPr lvl="0"/>
            <a:r>
              <a:rPr lang="en-US" altLang="zh-CN" sz="6000" b="1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heaven</a:t>
            </a:r>
            <a:endParaRPr lang="zh-CN" altLang="en-US" sz="6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3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39700" y="457200"/>
            <a:ext cx="6883400" cy="3375660"/>
          </a:xfrm>
        </p:spPr>
        <p:txBody>
          <a:bodyPr>
            <a:normAutofit/>
          </a:bodyPr>
          <a:lstStyle/>
          <a:p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861506" y="1448600"/>
            <a:ext cx="4745574" cy="158730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Roboto"/>
              </a:rPr>
              <a:t>wáng</a:t>
            </a:r>
            <a:endParaRPr lang="zh-CN" altLang="en-US" sz="8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A7A5D0-65C6-4731-BA63-E64DD4B3C9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0" y="0"/>
            <a:ext cx="6861506" cy="68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6632961-5366-4215-9C50-61441501916A}"/>
              </a:ext>
            </a:extLst>
          </p:cNvPr>
          <p:cNvSpPr/>
          <p:nvPr/>
        </p:nvSpPr>
        <p:spPr>
          <a:xfrm>
            <a:off x="7162800" y="3035907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66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king,  </a:t>
            </a:r>
          </a:p>
          <a:p>
            <a:pPr lvl="0"/>
            <a:r>
              <a:rPr lang="en-US" altLang="zh-CN" sz="66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surname</a:t>
            </a:r>
            <a:endParaRPr lang="zh-CN" altLang="en-US" sz="6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1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132</TotalTime>
  <Words>100</Words>
  <Application>Microsoft Office PowerPoint</Application>
  <PresentationFormat>宽屏</PresentationFormat>
  <Paragraphs>64</Paragraphs>
  <Slides>15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等线</vt:lpstr>
      <vt:lpstr>Microsoft YaHei</vt:lpstr>
      <vt:lpstr>Microsoft YaHei</vt:lpstr>
      <vt:lpstr>Roboto</vt:lpstr>
      <vt:lpstr>宋体</vt:lpstr>
      <vt:lpstr>Century Gothic</vt:lpstr>
      <vt:lpstr>Garamond</vt:lpstr>
      <vt:lpstr>肥皂</vt:lpstr>
      <vt:lpstr> </vt:lpstr>
      <vt:lpstr>PowerPoint 演示文稿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声东击西</dc:title>
  <dc:creator>zhao.yu</dc:creator>
  <cp:lastModifiedBy>zhao.yu</cp:lastModifiedBy>
  <cp:revision>18</cp:revision>
  <dcterms:created xsi:type="dcterms:W3CDTF">2020-06-03T05:16:32Z</dcterms:created>
  <dcterms:modified xsi:type="dcterms:W3CDTF">2020-06-24T03:26:47Z</dcterms:modified>
</cp:coreProperties>
</file>