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9" r:id="rId1"/>
  </p:sldMasterIdLst>
  <p:notesMasterIdLst>
    <p:notesMasterId r:id="rId8"/>
  </p:notesMasterIdLst>
  <p:sldIdLst>
    <p:sldId id="256" r:id="rId2"/>
    <p:sldId id="263" r:id="rId3"/>
    <p:sldId id="259" r:id="rId4"/>
    <p:sldId id="265" r:id="rId5"/>
    <p:sldId id="261"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90" d="100"/>
          <a:sy n="90" d="100"/>
        </p:scale>
        <p:origin x="79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70A55-1E41-654E-B243-F47344B27D25}" type="datetimeFigureOut">
              <a:rPr lang="en-US" smtClean="0"/>
              <a:t>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169F6-9A69-B949-B256-73BD5DBE3F30}" type="slidenum">
              <a:rPr lang="en-US" smtClean="0"/>
              <a:t>‹#›</a:t>
            </a:fld>
            <a:endParaRPr lang="en-US"/>
          </a:p>
        </p:txBody>
      </p:sp>
    </p:spTree>
    <p:extLst>
      <p:ext uri="{BB962C8B-B14F-4D97-AF65-F5344CB8AC3E}">
        <p14:creationId xmlns:p14="http://schemas.microsoft.com/office/powerpoint/2010/main" val="7221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Reference: Kites were invented in China about 2,300 years ago by two philosophers, Mozi and Lu Ban, we didn't have cameras back to 2000 years ago, so maybe this is how they look like, man and women all had long hairs 2000 years ago. Kites were first made to measure distance, providing information to aid moving large armies across difficult terrain. They were used to calculate and record wind readings, similar to ship flags at the sea. The greater the wind blowing, the higher the flags flying.</a:t>
            </a:r>
          </a:p>
        </p:txBody>
      </p:sp>
      <p:sp>
        <p:nvSpPr>
          <p:cNvPr id="4" name="Slide Number Placeholder 3"/>
          <p:cNvSpPr>
            <a:spLocks noGrp="1"/>
          </p:cNvSpPr>
          <p:nvPr>
            <p:ph type="sldNum" sz="quarter" idx="5"/>
          </p:nvPr>
        </p:nvSpPr>
        <p:spPr/>
        <p:txBody>
          <a:bodyPr/>
          <a:lstStyle/>
          <a:p>
            <a:fld id="{3568FC0D-EE00-5845-B5E5-E33BAEB366D0}" type="slidenum">
              <a:rPr lang="en-US" smtClean="0"/>
              <a:t>2</a:t>
            </a:fld>
            <a:endParaRPr lang="en-US"/>
          </a:p>
        </p:txBody>
      </p:sp>
    </p:spTree>
    <p:extLst>
      <p:ext uri="{BB962C8B-B14F-4D97-AF65-F5344CB8AC3E}">
        <p14:creationId xmlns:p14="http://schemas.microsoft.com/office/powerpoint/2010/main" val="381797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1. You can draw </a:t>
            </a:r>
            <a:r>
              <a:rPr lang="en-US" altLang="zh-CN" dirty="0"/>
              <a:t>the patterns you like on the hard wings. Soft-wing kites are the kites with soft fluttering wings, you can see the wings fluttering in the sky. 2. We have kites can make noise when flying in the sky because they are equipped with special gadgets. LED kites are the kites decorated by lights so you can still see them in the sky in the dark. 3. Centipede kites are the kites with long and soft </a:t>
            </a:r>
            <a:r>
              <a:rPr lang="en-US" altLang="zh-CN" dirty="0" err="1"/>
              <a:t>body,maybe</a:t>
            </a:r>
            <a:r>
              <a:rPr lang="en-US" altLang="zh-CN" dirty="0"/>
              <a:t> with many legs as well, it can be a centipede itself, even a snake or a dragon.</a:t>
            </a:r>
            <a:endParaRPr lang="en-US" dirty="0"/>
          </a:p>
        </p:txBody>
      </p:sp>
      <p:sp>
        <p:nvSpPr>
          <p:cNvPr id="4" name="Slide Number Placeholder 3"/>
          <p:cNvSpPr>
            <a:spLocks noGrp="1"/>
          </p:cNvSpPr>
          <p:nvPr>
            <p:ph type="sldNum" sz="quarter" idx="5"/>
          </p:nvPr>
        </p:nvSpPr>
        <p:spPr/>
        <p:txBody>
          <a:bodyPr/>
          <a:lstStyle/>
          <a:p>
            <a:fld id="{3568FC0D-EE00-5845-B5E5-E33BAEB366D0}" type="slidenum">
              <a:rPr lang="en-US" smtClean="0"/>
              <a:t>3</a:t>
            </a:fld>
            <a:endParaRPr lang="en-US"/>
          </a:p>
        </p:txBody>
      </p:sp>
    </p:spTree>
    <p:extLst>
      <p:ext uri="{BB962C8B-B14F-4D97-AF65-F5344CB8AC3E}">
        <p14:creationId xmlns:p14="http://schemas.microsoft.com/office/powerpoint/2010/main" val="116218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1. There are some good symbols on kite. For example, swallows mean good luck and peaches mean long life. </a:t>
            </a:r>
            <a:r>
              <a:rPr lang="en-US" altLang="zh-CN" dirty="0"/>
              <a:t>Don't worry if the kite string is broken, and the kite flies away, that means the bad luck is driven off. Some people cut off the kite string on purpose when they fly the kite because they have been feeling down recently, and they want the kite take the bad luck away from them. 2. Kites can also be the decoration of your house, the restaurant or the garden. 3. When it is Spring in April, the weather is good for flying kites. Flying a kite in the garden or river beach is a common activity for families and friends.</a:t>
            </a:r>
          </a:p>
          <a:p>
            <a:endParaRPr lang="en-US" dirty="0"/>
          </a:p>
        </p:txBody>
      </p:sp>
      <p:sp>
        <p:nvSpPr>
          <p:cNvPr id="4" name="Slide Number Placeholder 3"/>
          <p:cNvSpPr>
            <a:spLocks noGrp="1"/>
          </p:cNvSpPr>
          <p:nvPr>
            <p:ph type="sldNum" sz="quarter" idx="5"/>
          </p:nvPr>
        </p:nvSpPr>
        <p:spPr/>
        <p:txBody>
          <a:bodyPr/>
          <a:lstStyle/>
          <a:p>
            <a:fld id="{3568FC0D-EE00-5845-B5E5-E33BAEB366D0}" type="slidenum">
              <a:rPr lang="en-US" smtClean="0"/>
              <a:t>5</a:t>
            </a:fld>
            <a:endParaRPr lang="en-US"/>
          </a:p>
        </p:txBody>
      </p:sp>
    </p:spTree>
    <p:extLst>
      <p:ext uri="{BB962C8B-B14F-4D97-AF65-F5344CB8AC3E}">
        <p14:creationId xmlns:p14="http://schemas.microsoft.com/office/powerpoint/2010/main" val="291602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3/1/21</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75650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3/1/21</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0393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3/1/21</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23555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3/1/21</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4456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3/1/21</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496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3/1/21</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712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3/1/21</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2619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3/1/21</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0164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3/1/21</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2409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3/1/21</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1480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3/1/21</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3516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3/1/21</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638363673"/>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8" r:id="rId10"/>
    <p:sldLayoutId id="21474838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57F31-B0EC-A447-A67E-C73DB9C6EAF3}"/>
              </a:ext>
            </a:extLst>
          </p:cNvPr>
          <p:cNvSpPr>
            <a:spLocks noGrp="1"/>
          </p:cNvSpPr>
          <p:nvPr>
            <p:ph type="ctrTitle"/>
          </p:nvPr>
        </p:nvSpPr>
        <p:spPr>
          <a:xfrm>
            <a:off x="6664501" y="1074816"/>
            <a:ext cx="5089359" cy="978026"/>
          </a:xfrm>
        </p:spPr>
        <p:txBody>
          <a:bodyPr>
            <a:normAutofit/>
          </a:bodyPr>
          <a:lstStyle/>
          <a:p>
            <a:pPr algn="r"/>
            <a:r>
              <a:rPr lang="en-US" sz="2400" dirty="0">
                <a:latin typeface="Cavolini" panose="03000502040302020204" pitchFamily="66" charset="0"/>
                <a:cs typeface="Cavolini" panose="03000502040302020204" pitchFamily="66" charset="0"/>
              </a:rPr>
              <a:t>Traditional sports in China</a:t>
            </a:r>
          </a:p>
        </p:txBody>
      </p:sp>
      <p:sp>
        <p:nvSpPr>
          <p:cNvPr id="3" name="Subtitle 2">
            <a:extLst>
              <a:ext uri="{FF2B5EF4-FFF2-40B4-BE49-F238E27FC236}">
                <a16:creationId xmlns:a16="http://schemas.microsoft.com/office/drawing/2014/main" id="{764549FF-8954-F146-8F1F-91CE4F87F9D2}"/>
              </a:ext>
            </a:extLst>
          </p:cNvPr>
          <p:cNvSpPr>
            <a:spLocks noGrp="1"/>
          </p:cNvSpPr>
          <p:nvPr>
            <p:ph type="subTitle" idx="1"/>
          </p:nvPr>
        </p:nvSpPr>
        <p:spPr>
          <a:xfrm>
            <a:off x="6415700" y="2819196"/>
            <a:ext cx="4571999" cy="1985963"/>
          </a:xfrm>
        </p:spPr>
        <p:txBody>
          <a:bodyPr>
            <a:normAutofit/>
          </a:bodyPr>
          <a:lstStyle/>
          <a:p>
            <a:pPr algn="r"/>
            <a:r>
              <a:rPr lang="zh-CN" altLang="en-US" dirty="0">
                <a:latin typeface="Cavolini" panose="03000502040302020204" pitchFamily="66" charset="0"/>
                <a:cs typeface="Cavolini" panose="03000502040302020204" pitchFamily="66" charset="0"/>
              </a:rPr>
              <a:t>                </a:t>
            </a:r>
            <a:r>
              <a:rPr lang="en-US" sz="1800" dirty="0">
                <a:latin typeface="Cavolini" panose="03000502040302020204" pitchFamily="66" charset="0"/>
                <a:cs typeface="Cavolini" panose="03000502040302020204" pitchFamily="66" charset="0"/>
              </a:rPr>
              <a:t> </a:t>
            </a:r>
            <a:r>
              <a:rPr lang="zh-CN" altLang="en-US" sz="1800" dirty="0">
                <a:latin typeface="Cavolini" panose="03000502040302020204" pitchFamily="66" charset="0"/>
                <a:cs typeface="Cavolini" panose="03000502040302020204" pitchFamily="66" charset="0"/>
              </a:rPr>
              <a:t> </a:t>
            </a:r>
            <a:endParaRPr lang="en-US" dirty="0">
              <a:latin typeface="Cavolini" panose="03000502040302020204" pitchFamily="66" charset="0"/>
              <a:cs typeface="Cavolini" panose="03000502040302020204" pitchFamily="66" charset="0"/>
            </a:endParaRPr>
          </a:p>
          <a:p>
            <a:pPr algn="r"/>
            <a:r>
              <a:rPr lang="en-US" sz="4400" dirty="0" err="1">
                <a:latin typeface="STKaiti" panose="02010600040101010101" pitchFamily="2" charset="-122"/>
                <a:ea typeface="STKaiti" panose="02010600040101010101" pitchFamily="2" charset="-122"/>
              </a:rPr>
              <a:t>中国传统运动</a:t>
            </a:r>
            <a:endParaRPr lang="en-US" sz="4400" dirty="0">
              <a:latin typeface="STKaiti" panose="02010600040101010101" pitchFamily="2" charset="-122"/>
              <a:ea typeface="STKaiti" panose="02010600040101010101" pitchFamily="2" charset="-122"/>
            </a:endParaRPr>
          </a:p>
        </p:txBody>
      </p:sp>
      <p:pic>
        <p:nvPicPr>
          <p:cNvPr id="1026" name="Picture 2" descr="Image result for 中国传统风筝">
            <a:extLst>
              <a:ext uri="{FF2B5EF4-FFF2-40B4-BE49-F238E27FC236}">
                <a16:creationId xmlns:a16="http://schemas.microsoft.com/office/drawing/2014/main" id="{8C00B4A1-D968-6F41-A559-BB39AEB46E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09" r="-1" b="26319"/>
          <a:stretch/>
        </p:blipFill>
        <p:spPr bwMode="auto">
          <a:xfrm>
            <a:off x="1" y="-1"/>
            <a:ext cx="6095237" cy="3333750"/>
          </a:xfrm>
          <a:custGeom>
            <a:avLst/>
            <a:gdLst/>
            <a:ahLst/>
            <a:cxnLst/>
            <a:rect l="l" t="t" r="r" b="b"/>
            <a:pathLst>
              <a:path w="6095237" h="3333750">
                <a:moveTo>
                  <a:pt x="0" y="0"/>
                </a:moveTo>
                <a:lnTo>
                  <a:pt x="6019574" y="0"/>
                </a:lnTo>
                <a:lnTo>
                  <a:pt x="6029175" y="80583"/>
                </a:lnTo>
                <a:cubicBezTo>
                  <a:pt x="6030319" y="88822"/>
                  <a:pt x="6032413" y="98237"/>
                  <a:pt x="6037177" y="104514"/>
                </a:cubicBezTo>
                <a:cubicBezTo>
                  <a:pt x="6069182" y="147470"/>
                  <a:pt x="6078135" y="199649"/>
                  <a:pt x="6075089" y="249272"/>
                </a:cubicBezTo>
                <a:cubicBezTo>
                  <a:pt x="6072800" y="288308"/>
                  <a:pt x="6071086" y="326557"/>
                  <a:pt x="6074324" y="365198"/>
                </a:cubicBezTo>
                <a:cubicBezTo>
                  <a:pt x="6074516" y="368141"/>
                  <a:pt x="6074134" y="372064"/>
                  <a:pt x="6072610" y="374220"/>
                </a:cubicBezTo>
                <a:cubicBezTo>
                  <a:pt x="6062514" y="387559"/>
                  <a:pt x="6061752" y="401485"/>
                  <a:pt x="6060038" y="418552"/>
                </a:cubicBezTo>
                <a:cubicBezTo>
                  <a:pt x="6057560" y="442679"/>
                  <a:pt x="6059276" y="464843"/>
                  <a:pt x="6063466" y="487205"/>
                </a:cubicBezTo>
                <a:cubicBezTo>
                  <a:pt x="6066514" y="503486"/>
                  <a:pt x="6072800" y="519961"/>
                  <a:pt x="6080803" y="534478"/>
                </a:cubicBezTo>
                <a:cubicBezTo>
                  <a:pt x="6092043" y="554679"/>
                  <a:pt x="6096423" y="574101"/>
                  <a:pt x="6081565" y="593322"/>
                </a:cubicBezTo>
                <a:cubicBezTo>
                  <a:pt x="6065752" y="614113"/>
                  <a:pt x="6071276" y="637652"/>
                  <a:pt x="6070706" y="660603"/>
                </a:cubicBezTo>
                <a:cubicBezTo>
                  <a:pt x="6070514" y="670605"/>
                  <a:pt x="6070896" y="681198"/>
                  <a:pt x="6068420" y="690809"/>
                </a:cubicBezTo>
                <a:cubicBezTo>
                  <a:pt x="6061370" y="718661"/>
                  <a:pt x="6050702" y="745535"/>
                  <a:pt x="6045940" y="773781"/>
                </a:cubicBezTo>
                <a:cubicBezTo>
                  <a:pt x="6043273" y="789474"/>
                  <a:pt x="6048036" y="806930"/>
                  <a:pt x="6051464" y="823213"/>
                </a:cubicBezTo>
                <a:cubicBezTo>
                  <a:pt x="6055084" y="839689"/>
                  <a:pt x="6060608" y="855968"/>
                  <a:pt x="6066324" y="871859"/>
                </a:cubicBezTo>
                <a:cubicBezTo>
                  <a:pt x="6070134" y="882645"/>
                  <a:pt x="6073754" y="894414"/>
                  <a:pt x="6080613" y="903045"/>
                </a:cubicBezTo>
                <a:cubicBezTo>
                  <a:pt x="6096233" y="922662"/>
                  <a:pt x="6098901" y="942864"/>
                  <a:pt x="6090709" y="966011"/>
                </a:cubicBezTo>
                <a:cubicBezTo>
                  <a:pt x="6089375" y="969541"/>
                  <a:pt x="6089375" y="973659"/>
                  <a:pt x="6089185" y="977582"/>
                </a:cubicBezTo>
                <a:cubicBezTo>
                  <a:pt x="6085185" y="1040355"/>
                  <a:pt x="6082707" y="1103121"/>
                  <a:pt x="6076611" y="1165498"/>
                </a:cubicBezTo>
                <a:cubicBezTo>
                  <a:pt x="6074134" y="1190799"/>
                  <a:pt x="6063276" y="1215122"/>
                  <a:pt x="6056418" y="1240034"/>
                </a:cubicBezTo>
                <a:cubicBezTo>
                  <a:pt x="6055084" y="1245135"/>
                  <a:pt x="6052988" y="1250824"/>
                  <a:pt x="6053942" y="1255923"/>
                </a:cubicBezTo>
                <a:cubicBezTo>
                  <a:pt x="6063466" y="1311432"/>
                  <a:pt x="6049560" y="1363414"/>
                  <a:pt x="6031271" y="1414609"/>
                </a:cubicBezTo>
                <a:cubicBezTo>
                  <a:pt x="6029365" y="1419903"/>
                  <a:pt x="6029937" y="1426376"/>
                  <a:pt x="6030319" y="1432262"/>
                </a:cubicBezTo>
                <a:cubicBezTo>
                  <a:pt x="6031651" y="1448740"/>
                  <a:pt x="6038319" y="1466588"/>
                  <a:pt x="6034319" y="1481495"/>
                </a:cubicBezTo>
                <a:cubicBezTo>
                  <a:pt x="6023269" y="1521118"/>
                  <a:pt x="6009934" y="1560348"/>
                  <a:pt x="5993170" y="1597617"/>
                </a:cubicBezTo>
                <a:cubicBezTo>
                  <a:pt x="5976215" y="1635476"/>
                  <a:pt x="5961927" y="1670585"/>
                  <a:pt x="5979071" y="1713934"/>
                </a:cubicBezTo>
                <a:cubicBezTo>
                  <a:pt x="5986312" y="1732372"/>
                  <a:pt x="5981167" y="1756694"/>
                  <a:pt x="5979263" y="1777881"/>
                </a:cubicBezTo>
                <a:cubicBezTo>
                  <a:pt x="5977739" y="1793374"/>
                  <a:pt x="5969165" y="1808282"/>
                  <a:pt x="5969165" y="1823583"/>
                </a:cubicBezTo>
                <a:cubicBezTo>
                  <a:pt x="5969165" y="1864385"/>
                  <a:pt x="5959069" y="1900670"/>
                  <a:pt x="5938494" y="1935977"/>
                </a:cubicBezTo>
                <a:cubicBezTo>
                  <a:pt x="5930494" y="1949711"/>
                  <a:pt x="5935828" y="1971091"/>
                  <a:pt x="5933732" y="1988939"/>
                </a:cubicBezTo>
                <a:cubicBezTo>
                  <a:pt x="5931256" y="2007771"/>
                  <a:pt x="5928970" y="2027187"/>
                  <a:pt x="5923443" y="2045235"/>
                </a:cubicBezTo>
                <a:cubicBezTo>
                  <a:pt x="5908965" y="2091918"/>
                  <a:pt x="5892582" y="2138014"/>
                  <a:pt x="5877342" y="2184501"/>
                </a:cubicBezTo>
                <a:cubicBezTo>
                  <a:pt x="5864767" y="2222749"/>
                  <a:pt x="5874674" y="2260413"/>
                  <a:pt x="5880008" y="2298269"/>
                </a:cubicBezTo>
                <a:cubicBezTo>
                  <a:pt x="5883438" y="2322005"/>
                  <a:pt x="5891630" y="2344167"/>
                  <a:pt x="5879438" y="2370844"/>
                </a:cubicBezTo>
                <a:cubicBezTo>
                  <a:pt x="5867816" y="2396344"/>
                  <a:pt x="5870484" y="2428709"/>
                  <a:pt x="5864197" y="2457348"/>
                </a:cubicBezTo>
                <a:cubicBezTo>
                  <a:pt x="5858863" y="2481477"/>
                  <a:pt x="5850289" y="2504816"/>
                  <a:pt x="5841907" y="2528158"/>
                </a:cubicBezTo>
                <a:cubicBezTo>
                  <a:pt x="5830476" y="2559935"/>
                  <a:pt x="5818476" y="2591317"/>
                  <a:pt x="5824190" y="2626038"/>
                </a:cubicBezTo>
                <a:cubicBezTo>
                  <a:pt x="5830668" y="2665466"/>
                  <a:pt x="5806284" y="2692532"/>
                  <a:pt x="5790089" y="2723527"/>
                </a:cubicBezTo>
                <a:cubicBezTo>
                  <a:pt x="5779041" y="2744906"/>
                  <a:pt x="5770848" y="2768247"/>
                  <a:pt x="5763990" y="2791590"/>
                </a:cubicBezTo>
                <a:cubicBezTo>
                  <a:pt x="5755036" y="2822776"/>
                  <a:pt x="5749702" y="2854945"/>
                  <a:pt x="5740939" y="2886329"/>
                </a:cubicBezTo>
                <a:cubicBezTo>
                  <a:pt x="5727795" y="2933799"/>
                  <a:pt x="5717507" y="2981857"/>
                  <a:pt x="5724747" y="3031285"/>
                </a:cubicBezTo>
                <a:cubicBezTo>
                  <a:pt x="5727985" y="3054039"/>
                  <a:pt x="5727795" y="3075225"/>
                  <a:pt x="5723031" y="3097977"/>
                </a:cubicBezTo>
                <a:cubicBezTo>
                  <a:pt x="5715221" y="3135244"/>
                  <a:pt x="5714268" y="3173494"/>
                  <a:pt x="5685122" y="3203506"/>
                </a:cubicBezTo>
                <a:cubicBezTo>
                  <a:pt x="5674833" y="3214098"/>
                  <a:pt x="5672167" y="3233124"/>
                  <a:pt x="5666833" y="3248621"/>
                </a:cubicBezTo>
                <a:cubicBezTo>
                  <a:pt x="5660545" y="3266470"/>
                  <a:pt x="5663785" y="3279612"/>
                  <a:pt x="5682073" y="3289224"/>
                </a:cubicBezTo>
                <a:cubicBezTo>
                  <a:pt x="5690264" y="3293538"/>
                  <a:pt x="5698266" y="3305897"/>
                  <a:pt x="5699600" y="3315508"/>
                </a:cubicBezTo>
                <a:lnTo>
                  <a:pt x="5699134" y="3333750"/>
                </a:lnTo>
                <a:lnTo>
                  <a:pt x="0" y="333375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Image result for 抖空竹">
            <a:extLst>
              <a:ext uri="{FF2B5EF4-FFF2-40B4-BE49-F238E27FC236}">
                <a16:creationId xmlns:a16="http://schemas.microsoft.com/office/drawing/2014/main" id="{A425D914-81CC-0C4D-8583-21410AC20F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06" r="2" b="15672"/>
          <a:stretch/>
        </p:blipFill>
        <p:spPr bwMode="auto">
          <a:xfrm>
            <a:off x="20" y="3524252"/>
            <a:ext cx="5776282" cy="3333749"/>
          </a:xfrm>
          <a:custGeom>
            <a:avLst/>
            <a:gdLst/>
            <a:ahLst/>
            <a:cxnLst/>
            <a:rect l="l" t="t" r="r" b="b"/>
            <a:pathLst>
              <a:path w="5776302" h="3333749">
                <a:moveTo>
                  <a:pt x="0" y="0"/>
                </a:moveTo>
                <a:lnTo>
                  <a:pt x="5661870" y="0"/>
                </a:lnTo>
                <a:lnTo>
                  <a:pt x="5658641" y="25854"/>
                </a:lnTo>
                <a:cubicBezTo>
                  <a:pt x="5658641" y="52139"/>
                  <a:pt x="5664737" y="78226"/>
                  <a:pt x="5667023" y="104707"/>
                </a:cubicBezTo>
                <a:cubicBezTo>
                  <a:pt x="5668927" y="125303"/>
                  <a:pt x="5668165" y="146292"/>
                  <a:pt x="5670451" y="166886"/>
                </a:cubicBezTo>
                <a:cubicBezTo>
                  <a:pt x="5672167" y="183757"/>
                  <a:pt x="5676547" y="200428"/>
                  <a:pt x="5680167" y="217101"/>
                </a:cubicBezTo>
                <a:cubicBezTo>
                  <a:pt x="5680834" y="220142"/>
                  <a:pt x="5682454" y="223182"/>
                  <a:pt x="5683811" y="226149"/>
                </a:cubicBezTo>
                <a:lnTo>
                  <a:pt x="5685192" y="231883"/>
                </a:lnTo>
                <a:lnTo>
                  <a:pt x="5713812" y="224478"/>
                </a:lnTo>
                <a:lnTo>
                  <a:pt x="5714043" y="224430"/>
                </a:lnTo>
                <a:lnTo>
                  <a:pt x="5713813" y="224479"/>
                </a:lnTo>
                <a:lnTo>
                  <a:pt x="5685193" y="231884"/>
                </a:lnTo>
                <a:lnTo>
                  <a:pt x="5685885" y="234755"/>
                </a:lnTo>
                <a:cubicBezTo>
                  <a:pt x="5677692" y="289286"/>
                  <a:pt x="5714269" y="328516"/>
                  <a:pt x="5730462" y="374612"/>
                </a:cubicBezTo>
                <a:cubicBezTo>
                  <a:pt x="5747609" y="423062"/>
                  <a:pt x="5773897" y="469942"/>
                  <a:pt x="5766087" y="524078"/>
                </a:cubicBezTo>
                <a:cubicBezTo>
                  <a:pt x="5761325" y="556836"/>
                  <a:pt x="5750275" y="588416"/>
                  <a:pt x="5743606" y="620978"/>
                </a:cubicBezTo>
                <a:cubicBezTo>
                  <a:pt x="5741320" y="632551"/>
                  <a:pt x="5741702" y="645496"/>
                  <a:pt x="5743988" y="657070"/>
                </a:cubicBezTo>
                <a:cubicBezTo>
                  <a:pt x="5754467" y="712972"/>
                  <a:pt x="5755991" y="768090"/>
                  <a:pt x="5738844" y="823015"/>
                </a:cubicBezTo>
                <a:cubicBezTo>
                  <a:pt x="5735986" y="832428"/>
                  <a:pt x="5733320" y="842432"/>
                  <a:pt x="5733320" y="852241"/>
                </a:cubicBezTo>
                <a:cubicBezTo>
                  <a:pt x="5733320" y="905985"/>
                  <a:pt x="5737320" y="958749"/>
                  <a:pt x="5755991" y="1010142"/>
                </a:cubicBezTo>
                <a:cubicBezTo>
                  <a:pt x="5762277" y="1027403"/>
                  <a:pt x="5758277" y="1048392"/>
                  <a:pt x="5759801" y="1067418"/>
                </a:cubicBezTo>
                <a:cubicBezTo>
                  <a:pt x="5761133" y="1085070"/>
                  <a:pt x="5761705" y="1103117"/>
                  <a:pt x="5766087" y="1120182"/>
                </a:cubicBezTo>
                <a:cubicBezTo>
                  <a:pt x="5772563" y="1145094"/>
                  <a:pt x="5773325" y="1168239"/>
                  <a:pt x="5767611" y="1193935"/>
                </a:cubicBezTo>
                <a:cubicBezTo>
                  <a:pt x="5762277" y="1218453"/>
                  <a:pt x="5764943" y="1244934"/>
                  <a:pt x="5764753" y="1270435"/>
                </a:cubicBezTo>
                <a:cubicBezTo>
                  <a:pt x="5764563" y="1298876"/>
                  <a:pt x="5764373" y="1327318"/>
                  <a:pt x="5765325" y="1355759"/>
                </a:cubicBezTo>
                <a:cubicBezTo>
                  <a:pt x="5765705" y="1367136"/>
                  <a:pt x="5773325" y="1380082"/>
                  <a:pt x="5770277" y="1389499"/>
                </a:cubicBezTo>
                <a:cubicBezTo>
                  <a:pt x="5759991" y="1419901"/>
                  <a:pt x="5772373" y="1450305"/>
                  <a:pt x="5766849" y="1480707"/>
                </a:cubicBezTo>
                <a:cubicBezTo>
                  <a:pt x="5763991" y="1495616"/>
                  <a:pt x="5771801" y="1512484"/>
                  <a:pt x="5772563" y="1528568"/>
                </a:cubicBezTo>
                <a:cubicBezTo>
                  <a:pt x="5773897" y="1554852"/>
                  <a:pt x="5773325" y="1581136"/>
                  <a:pt x="5773707" y="1607421"/>
                </a:cubicBezTo>
                <a:cubicBezTo>
                  <a:pt x="5773897" y="1616052"/>
                  <a:pt x="5774659" y="1624487"/>
                  <a:pt x="5775042" y="1633118"/>
                </a:cubicBezTo>
                <a:cubicBezTo>
                  <a:pt x="5775422" y="1640768"/>
                  <a:pt x="5777136" y="1648809"/>
                  <a:pt x="5775804" y="1656067"/>
                </a:cubicBezTo>
                <a:cubicBezTo>
                  <a:pt x="5771039" y="1682352"/>
                  <a:pt x="5763229" y="1708244"/>
                  <a:pt x="5760181" y="1734723"/>
                </a:cubicBezTo>
                <a:cubicBezTo>
                  <a:pt x="5757515" y="1757672"/>
                  <a:pt x="5761133" y="1781408"/>
                  <a:pt x="5759229" y="1804553"/>
                </a:cubicBezTo>
                <a:cubicBezTo>
                  <a:pt x="5755991" y="1845352"/>
                  <a:pt x="5750275" y="1886151"/>
                  <a:pt x="5746655" y="1926951"/>
                </a:cubicBezTo>
                <a:cubicBezTo>
                  <a:pt x="5745893" y="1935779"/>
                  <a:pt x="5750657" y="1944997"/>
                  <a:pt x="5751037" y="1954020"/>
                </a:cubicBezTo>
                <a:cubicBezTo>
                  <a:pt x="5751989" y="1982266"/>
                  <a:pt x="5752181" y="2010512"/>
                  <a:pt x="5752751" y="2038758"/>
                </a:cubicBezTo>
                <a:cubicBezTo>
                  <a:pt x="5752943" y="2054842"/>
                  <a:pt x="5752371" y="2071122"/>
                  <a:pt x="5754085" y="2087013"/>
                </a:cubicBezTo>
                <a:cubicBezTo>
                  <a:pt x="5756371" y="2107998"/>
                  <a:pt x="5759801" y="2127025"/>
                  <a:pt x="5744941" y="2146640"/>
                </a:cubicBezTo>
                <a:cubicBezTo>
                  <a:pt x="5721890" y="2176849"/>
                  <a:pt x="5730844" y="2215294"/>
                  <a:pt x="5725510" y="2250208"/>
                </a:cubicBezTo>
                <a:cubicBezTo>
                  <a:pt x="5724176" y="2259232"/>
                  <a:pt x="5723986" y="2268452"/>
                  <a:pt x="5722462" y="2277474"/>
                </a:cubicBezTo>
                <a:cubicBezTo>
                  <a:pt x="5719604" y="2294147"/>
                  <a:pt x="5716366" y="2310622"/>
                  <a:pt x="5713125" y="2327297"/>
                </a:cubicBezTo>
                <a:cubicBezTo>
                  <a:pt x="5712555" y="2330238"/>
                  <a:pt x="5712363" y="2333572"/>
                  <a:pt x="5711411" y="2336319"/>
                </a:cubicBezTo>
                <a:cubicBezTo>
                  <a:pt x="5703411" y="2361624"/>
                  <a:pt x="5694267" y="2386533"/>
                  <a:pt x="5687789" y="2412229"/>
                </a:cubicBezTo>
                <a:cubicBezTo>
                  <a:pt x="5684550" y="2424784"/>
                  <a:pt x="5684168" y="2438710"/>
                  <a:pt x="5685885" y="2451656"/>
                </a:cubicBezTo>
                <a:cubicBezTo>
                  <a:pt x="5690837" y="2489512"/>
                  <a:pt x="5692933" y="2526978"/>
                  <a:pt x="5685693" y="2565032"/>
                </a:cubicBezTo>
                <a:cubicBezTo>
                  <a:pt x="5682836" y="2580135"/>
                  <a:pt x="5687599" y="2597005"/>
                  <a:pt x="5689313" y="2613089"/>
                </a:cubicBezTo>
                <a:cubicBezTo>
                  <a:pt x="5693885" y="2651534"/>
                  <a:pt x="5698839" y="2689979"/>
                  <a:pt x="5703219" y="2728621"/>
                </a:cubicBezTo>
                <a:cubicBezTo>
                  <a:pt x="5705887" y="2752748"/>
                  <a:pt x="5707411" y="2777071"/>
                  <a:pt x="5710077" y="2801198"/>
                </a:cubicBezTo>
                <a:cubicBezTo>
                  <a:pt x="5713317" y="2829050"/>
                  <a:pt x="5718270" y="2856707"/>
                  <a:pt x="5720938" y="2884562"/>
                </a:cubicBezTo>
                <a:cubicBezTo>
                  <a:pt x="5723986" y="2916337"/>
                  <a:pt x="5724556" y="2948310"/>
                  <a:pt x="5727796" y="2980086"/>
                </a:cubicBezTo>
                <a:cubicBezTo>
                  <a:pt x="5734082" y="3038149"/>
                  <a:pt x="5741512" y="3096013"/>
                  <a:pt x="5748561" y="3154072"/>
                </a:cubicBezTo>
                <a:cubicBezTo>
                  <a:pt x="5755419" y="3210368"/>
                  <a:pt x="5761515" y="3266664"/>
                  <a:pt x="5770087" y="3322567"/>
                </a:cubicBezTo>
                <a:lnTo>
                  <a:pt x="5772929" y="3333749"/>
                </a:lnTo>
                <a:lnTo>
                  <a:pt x="0" y="3333749"/>
                </a:lnTo>
                <a:close/>
              </a:path>
            </a:pathLst>
          </a:cu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207A3091-5921-4796-8962-F13613206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6427F50A-7B61-4011-85D8-B1D366C9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9A7F3925-902E-3546-B80F-A64123EBC888}"/>
              </a:ext>
            </a:extLst>
          </p:cNvPr>
          <p:cNvSpPr txBox="1"/>
          <p:nvPr/>
        </p:nvSpPr>
        <p:spPr>
          <a:xfrm>
            <a:off x="8701699" y="2942992"/>
            <a:ext cx="1227221" cy="307777"/>
          </a:xfrm>
          <a:prstGeom prst="rect">
            <a:avLst/>
          </a:prstGeom>
          <a:noFill/>
        </p:spPr>
        <p:txBody>
          <a:bodyPr wrap="square" rtlCol="0">
            <a:spAutoFit/>
          </a:bodyPr>
          <a:lstStyle/>
          <a:p>
            <a:r>
              <a:rPr lang="en-US" sz="1400" dirty="0" err="1">
                <a:latin typeface="Cavolini" panose="03000502040302020204" pitchFamily="66" charset="0"/>
                <a:cs typeface="Cavolini" panose="03000502040302020204" pitchFamily="66" charset="0"/>
              </a:rPr>
              <a:t>ch</a:t>
            </a:r>
            <a:r>
              <a:rPr lang="en-AU" sz="1400" dirty="0" err="1">
                <a:latin typeface="Cavolini" panose="03000502040302020204" pitchFamily="66" charset="0"/>
                <a:cs typeface="Cavolini" panose="03000502040302020204" pitchFamily="66" charset="0"/>
              </a:rPr>
              <a:t>uántǒng</a:t>
            </a:r>
            <a:endParaRPr lang="en-US"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405975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6" descr="timg9KNXTUFL">
            <a:extLst>
              <a:ext uri="{FF2B5EF4-FFF2-40B4-BE49-F238E27FC236}">
                <a16:creationId xmlns:a16="http://schemas.microsoft.com/office/drawing/2014/main" id="{1F38A4A2-DDE0-5244-9CED-B24022B6B3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10"/>
          <a:stretch/>
        </p:blipFill>
        <p:spPr>
          <a:xfrm>
            <a:off x="8296075" y="252293"/>
            <a:ext cx="2344361" cy="3674156"/>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内容占位符 4" descr="timgCO3B5QAC">
            <a:extLst>
              <a:ext uri="{FF2B5EF4-FFF2-40B4-BE49-F238E27FC236}">
                <a16:creationId xmlns:a16="http://schemas.microsoft.com/office/drawing/2014/main" id="{D1A79221-E052-DF45-B351-422C75F865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56" r="1956"/>
          <a:stretch/>
        </p:blipFill>
        <p:spPr>
          <a:xfrm>
            <a:off x="4709654" y="358553"/>
            <a:ext cx="2494670" cy="3461637"/>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p:nvSpPr>
          <p:cNvPr id="4" name="文本框 3">
            <a:extLst>
              <a:ext uri="{FF2B5EF4-FFF2-40B4-BE49-F238E27FC236}">
                <a16:creationId xmlns:a16="http://schemas.microsoft.com/office/drawing/2014/main" id="{E299E5BB-D00A-E64F-BB4B-8D85DE1F41EC}"/>
              </a:ext>
            </a:extLst>
          </p:cNvPr>
          <p:cNvSpPr txBox="1">
            <a:spLocks noChangeArrowheads="1"/>
          </p:cNvSpPr>
          <p:nvPr/>
        </p:nvSpPr>
        <p:spPr bwMode="auto">
          <a:xfrm>
            <a:off x="323149" y="1651917"/>
            <a:ext cx="353072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Aft>
                <a:spcPts val="600"/>
              </a:spcAft>
              <a:buFont typeface="Arial" panose="020B0604020202020204" pitchFamily="34" charset="0"/>
              <a:buChar char="•"/>
            </a:pPr>
            <a:r>
              <a:rPr lang="zh-CN" altLang="en-US" sz="2400" dirty="0">
                <a:solidFill>
                  <a:srgbClr val="FFC000"/>
                </a:solidFill>
                <a:latin typeface="Comic Sans MS" panose="030F0902030302020204" pitchFamily="66" charset="0"/>
              </a:rPr>
              <a:t>中国</a:t>
            </a:r>
            <a:endParaRPr lang="en-US" altLang="zh-CN" sz="2400" dirty="0">
              <a:solidFill>
                <a:srgbClr val="FFC000"/>
              </a:solidFill>
              <a:latin typeface="Comic Sans MS" panose="030F0902030302020204" pitchFamily="66" charset="0"/>
            </a:endParaRPr>
          </a:p>
          <a:p>
            <a:pPr eaLnBrk="1" hangingPunct="1">
              <a:spcAft>
                <a:spcPts val="600"/>
              </a:spcAft>
              <a:buFont typeface="Arial" panose="020B0604020202020204" pitchFamily="34" charset="0"/>
              <a:buChar char="•"/>
            </a:pPr>
            <a:r>
              <a:rPr lang="en-US" altLang="zh-CN" sz="2400" dirty="0">
                <a:solidFill>
                  <a:srgbClr val="FFC000"/>
                </a:solidFill>
                <a:latin typeface="Comic Sans MS" panose="030F0902030302020204" pitchFamily="66" charset="0"/>
              </a:rPr>
              <a:t>2,300</a:t>
            </a:r>
            <a:r>
              <a:rPr lang="zh-CN" altLang="en-US" sz="2400" dirty="0">
                <a:solidFill>
                  <a:srgbClr val="FFC000"/>
                </a:solidFill>
                <a:latin typeface="Comic Sans MS" panose="030F0902030302020204" pitchFamily="66" charset="0"/>
              </a:rPr>
              <a:t>年前</a:t>
            </a:r>
            <a:endParaRPr lang="en-US" altLang="zh-CN" sz="2400" dirty="0">
              <a:latin typeface="Comic Sans MS" panose="030F0902030302020204" pitchFamily="66" charset="0"/>
            </a:endParaRPr>
          </a:p>
        </p:txBody>
      </p:sp>
      <p:sp>
        <p:nvSpPr>
          <p:cNvPr id="14" name="文本框 3">
            <a:extLst>
              <a:ext uri="{FF2B5EF4-FFF2-40B4-BE49-F238E27FC236}">
                <a16:creationId xmlns:a16="http://schemas.microsoft.com/office/drawing/2014/main" id="{93CEE864-698D-894F-9C62-D48BFD15F6F7}"/>
              </a:ext>
            </a:extLst>
          </p:cNvPr>
          <p:cNvSpPr txBox="1">
            <a:spLocks noChangeArrowheads="1"/>
          </p:cNvSpPr>
          <p:nvPr/>
        </p:nvSpPr>
        <p:spPr bwMode="auto">
          <a:xfrm>
            <a:off x="323149" y="3183469"/>
            <a:ext cx="3908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en-US" altLang="zh-CN" sz="2400" dirty="0">
                <a:latin typeface="Comic Sans MS" panose="030F0902030302020204" pitchFamily="66" charset="0"/>
              </a:rPr>
              <a:t>Measure distance</a:t>
            </a:r>
          </a:p>
        </p:txBody>
      </p:sp>
      <p:sp>
        <p:nvSpPr>
          <p:cNvPr id="16" name="文本框 3">
            <a:extLst>
              <a:ext uri="{FF2B5EF4-FFF2-40B4-BE49-F238E27FC236}">
                <a16:creationId xmlns:a16="http://schemas.microsoft.com/office/drawing/2014/main" id="{2F43CA35-BDB8-5D4D-8870-4E943385CAFD}"/>
              </a:ext>
            </a:extLst>
          </p:cNvPr>
          <p:cNvSpPr txBox="1">
            <a:spLocks noChangeArrowheads="1"/>
          </p:cNvSpPr>
          <p:nvPr/>
        </p:nvSpPr>
        <p:spPr bwMode="auto">
          <a:xfrm>
            <a:off x="323149" y="3984416"/>
            <a:ext cx="3908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en-US" altLang="zh-CN" sz="2400" dirty="0">
                <a:latin typeface="Comic Sans MS" panose="030F0902030302020204" pitchFamily="66" charset="0"/>
              </a:rPr>
              <a:t>Provide information</a:t>
            </a:r>
          </a:p>
        </p:txBody>
      </p:sp>
      <p:sp>
        <p:nvSpPr>
          <p:cNvPr id="18" name="文本框 3">
            <a:extLst>
              <a:ext uri="{FF2B5EF4-FFF2-40B4-BE49-F238E27FC236}">
                <a16:creationId xmlns:a16="http://schemas.microsoft.com/office/drawing/2014/main" id="{E0EE94F3-017D-0947-9A0A-9EBE77028847}"/>
              </a:ext>
            </a:extLst>
          </p:cNvPr>
          <p:cNvSpPr txBox="1">
            <a:spLocks noChangeArrowheads="1"/>
          </p:cNvSpPr>
          <p:nvPr/>
        </p:nvSpPr>
        <p:spPr bwMode="auto">
          <a:xfrm>
            <a:off x="323150" y="4785363"/>
            <a:ext cx="3908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en-US" altLang="zh-CN" sz="2400" dirty="0">
                <a:latin typeface="Comic Sans MS" panose="030F0902030302020204" pitchFamily="66" charset="0"/>
              </a:rPr>
              <a:t>Calculate the wind level</a:t>
            </a:r>
          </a:p>
        </p:txBody>
      </p:sp>
      <p:sp>
        <p:nvSpPr>
          <p:cNvPr id="20" name="文本框 3">
            <a:extLst>
              <a:ext uri="{FF2B5EF4-FFF2-40B4-BE49-F238E27FC236}">
                <a16:creationId xmlns:a16="http://schemas.microsoft.com/office/drawing/2014/main" id="{72749A8D-6294-334A-98F7-20A1A665BEDB}"/>
              </a:ext>
            </a:extLst>
          </p:cNvPr>
          <p:cNvSpPr txBox="1">
            <a:spLocks noChangeArrowheads="1"/>
          </p:cNvSpPr>
          <p:nvPr/>
        </p:nvSpPr>
        <p:spPr bwMode="auto">
          <a:xfrm>
            <a:off x="10743424" y="3165618"/>
            <a:ext cx="3908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r>
              <a:rPr lang="en-US" altLang="zh-CN" sz="2400" dirty="0">
                <a:latin typeface="Comic Sans MS" panose="030F0902030302020204" pitchFamily="66" charset="0"/>
              </a:rPr>
              <a:t>Mo </a:t>
            </a:r>
            <a:r>
              <a:rPr lang="en-US" altLang="zh-CN" sz="2400" dirty="0" err="1">
                <a:latin typeface="Comic Sans MS" panose="030F0902030302020204" pitchFamily="66" charset="0"/>
              </a:rPr>
              <a:t>zi</a:t>
            </a:r>
            <a:endParaRPr lang="en-US" altLang="zh-CN" sz="2400" dirty="0">
              <a:latin typeface="Comic Sans MS" panose="030F0902030302020204" pitchFamily="66" charset="0"/>
            </a:endParaRPr>
          </a:p>
        </p:txBody>
      </p:sp>
      <p:sp>
        <p:nvSpPr>
          <p:cNvPr id="21" name="文本框 3">
            <a:extLst>
              <a:ext uri="{FF2B5EF4-FFF2-40B4-BE49-F238E27FC236}">
                <a16:creationId xmlns:a16="http://schemas.microsoft.com/office/drawing/2014/main" id="{E269FE83-3340-9441-8A20-892073686A17}"/>
              </a:ext>
            </a:extLst>
          </p:cNvPr>
          <p:cNvSpPr txBox="1">
            <a:spLocks noChangeArrowheads="1"/>
          </p:cNvSpPr>
          <p:nvPr/>
        </p:nvSpPr>
        <p:spPr bwMode="auto">
          <a:xfrm>
            <a:off x="7132834" y="3198167"/>
            <a:ext cx="3908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r>
              <a:rPr lang="en-US" altLang="zh-CN" sz="2400" dirty="0">
                <a:latin typeface="Comic Sans MS" panose="030F0902030302020204" pitchFamily="66" charset="0"/>
              </a:rPr>
              <a:t>Lu Ban</a:t>
            </a:r>
          </a:p>
        </p:txBody>
      </p:sp>
      <p:pic>
        <p:nvPicPr>
          <p:cNvPr id="22" name="内容占位符 5" descr="timg[6]">
            <a:extLst>
              <a:ext uri="{FF2B5EF4-FFF2-40B4-BE49-F238E27FC236}">
                <a16:creationId xmlns:a16="http://schemas.microsoft.com/office/drawing/2014/main" id="{F3159762-CA3E-BE45-95CA-29EEF38EC3E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4945234" y="4215249"/>
            <a:ext cx="5695202" cy="2244906"/>
          </a:xfrm>
        </p:spPr>
      </p:pic>
      <p:sp>
        <p:nvSpPr>
          <p:cNvPr id="3" name="TextBox 2">
            <a:extLst>
              <a:ext uri="{FF2B5EF4-FFF2-40B4-BE49-F238E27FC236}">
                <a16:creationId xmlns:a16="http://schemas.microsoft.com/office/drawing/2014/main" id="{845800A7-98D8-F44A-8C87-2815AB896575}"/>
              </a:ext>
            </a:extLst>
          </p:cNvPr>
          <p:cNvSpPr txBox="1"/>
          <p:nvPr/>
        </p:nvSpPr>
        <p:spPr>
          <a:xfrm>
            <a:off x="467833" y="-361507"/>
            <a:ext cx="2223230" cy="1815882"/>
          </a:xfrm>
          <a:prstGeom prst="rect">
            <a:avLst/>
          </a:prstGeom>
          <a:noFill/>
        </p:spPr>
        <p:txBody>
          <a:bodyPr wrap="square" rtlCol="0">
            <a:spAutoFit/>
          </a:bodyPr>
          <a:lstStyle/>
          <a:p>
            <a:endParaRPr lang="en-US" sz="3200" dirty="0">
              <a:latin typeface="STKaiti" panose="02010600040101010101" pitchFamily="2" charset="-122"/>
              <a:ea typeface="STKaiti" panose="02010600040101010101" pitchFamily="2" charset="-122"/>
            </a:endParaRPr>
          </a:p>
          <a:p>
            <a:endParaRPr lang="en-US" sz="3200" dirty="0">
              <a:latin typeface="STKaiti" panose="02010600040101010101" pitchFamily="2" charset="-122"/>
              <a:ea typeface="STKaiti" panose="02010600040101010101" pitchFamily="2" charset="-122"/>
            </a:endParaRPr>
          </a:p>
          <a:p>
            <a:r>
              <a:rPr lang="en-US" sz="1600" dirty="0" err="1">
                <a:latin typeface="STKaiti" panose="02010600040101010101" pitchFamily="2" charset="-122"/>
                <a:ea typeface="STKaiti" panose="02010600040101010101" pitchFamily="2" charset="-122"/>
              </a:rPr>
              <a:t>fēngzheng</a:t>
            </a:r>
            <a:endParaRPr lang="en-US" sz="1600" dirty="0">
              <a:latin typeface="STKaiti" panose="02010600040101010101" pitchFamily="2" charset="-122"/>
              <a:ea typeface="STKaiti" panose="02010600040101010101" pitchFamily="2" charset="-122"/>
            </a:endParaRPr>
          </a:p>
          <a:p>
            <a:r>
              <a:rPr lang="en-US" sz="3200" dirty="0" err="1">
                <a:latin typeface="STKaiti" panose="02010600040101010101" pitchFamily="2" charset="-122"/>
                <a:ea typeface="STKaiti" panose="02010600040101010101" pitchFamily="2" charset="-122"/>
              </a:rPr>
              <a:t>风筝</a:t>
            </a:r>
            <a:endParaRPr lang="en-US" sz="3200" dirty="0">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134880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ppt_y</p:attrName>
                                        </p:attrNameLst>
                                      </p:cBhvr>
                                      <p:tavLst>
                                        <p:tav tm="0">
                                          <p:val>
                                            <p:strVal val="#ppt_y+#ppt_h*1.125000"/>
                                          </p:val>
                                        </p:tav>
                                        <p:tav tm="100000">
                                          <p:val>
                                            <p:strVal val="#ppt_y"/>
                                          </p:val>
                                        </p:tav>
                                      </p:tavLst>
                                    </p:anim>
                                    <p:animEffect transition="in" filter="wipe(up)">
                                      <p:cBhvr>
                                        <p:cTn id="18" dur="500"/>
                                        <p:tgtEl>
                                          <p:spTgt spid="21"/>
                                        </p:tgtEl>
                                      </p:cBhvr>
                                    </p:animEffect>
                                  </p:childTnLst>
                                </p:cTn>
                              </p:par>
                              <p:par>
                                <p:cTn id="19" presetID="1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p:tgtEl>
                                          <p:spTgt spid="20"/>
                                        </p:tgtEl>
                                        <p:attrNameLst>
                                          <p:attrName>ppt_y</p:attrName>
                                        </p:attrNameLst>
                                      </p:cBhvr>
                                      <p:tavLst>
                                        <p:tav tm="0">
                                          <p:val>
                                            <p:strVal val="#ppt_y+#ppt_h*1.125000"/>
                                          </p:val>
                                        </p:tav>
                                        <p:tav tm="100000">
                                          <p:val>
                                            <p:strVal val="#ppt_y"/>
                                          </p:val>
                                        </p:tav>
                                      </p:tavLst>
                                    </p:anim>
                                    <p:animEffect transition="in" filter="wipe(up)">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ppt_y</p:attrName>
                                        </p:attrNameLst>
                                      </p:cBhvr>
                                      <p:tavLst>
                                        <p:tav tm="0">
                                          <p:val>
                                            <p:strVal val="#ppt_y+#ppt_h*1.125000"/>
                                          </p:val>
                                        </p:tav>
                                        <p:tav tm="100000">
                                          <p:val>
                                            <p:strVal val="#ppt_y"/>
                                          </p:val>
                                        </p:tav>
                                      </p:tavLst>
                                    </p:anim>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up)">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8"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6647-187F-894F-BA36-F03A3529AB7D}"/>
              </a:ext>
            </a:extLst>
          </p:cNvPr>
          <p:cNvSpPr>
            <a:spLocks noGrp="1"/>
          </p:cNvSpPr>
          <p:nvPr>
            <p:ph type="title"/>
          </p:nvPr>
        </p:nvSpPr>
        <p:spPr>
          <a:xfrm>
            <a:off x="621792" y="1161288"/>
            <a:ext cx="4197096" cy="4526280"/>
          </a:xfrm>
        </p:spPr>
        <p:txBody>
          <a:bodyPr vert="horz" lIns="91440" tIns="45720" rIns="91440" bIns="45720" rtlCol="0" anchor="ctr">
            <a:normAutofit/>
          </a:bodyPr>
          <a:lstStyle/>
          <a:p>
            <a:r>
              <a:rPr lang="en-US" sz="2000" dirty="0"/>
              <a:t>                                   </a:t>
            </a:r>
            <a:r>
              <a:rPr lang="zh-CN" altLang="en-US" sz="2000" dirty="0"/>
              <a:t> </a:t>
            </a:r>
            <a:r>
              <a:rPr lang="en-US" sz="2000" dirty="0"/>
              <a:t> </a:t>
            </a:r>
            <a:r>
              <a:rPr lang="en-US" sz="2000" dirty="0" err="1"/>
              <a:t>leìxíng</a:t>
            </a:r>
            <a:br>
              <a:rPr lang="en-US" sz="4000" b="1" dirty="0"/>
            </a:br>
            <a:r>
              <a:rPr lang="en-US" sz="4000" b="1" dirty="0" err="1"/>
              <a:t>风筝的类型</a:t>
            </a:r>
            <a:r>
              <a:rPr lang="zh-CN" altLang="en-US" sz="4000" b="1" dirty="0"/>
              <a:t> </a:t>
            </a:r>
            <a:endParaRPr lang="en-US" sz="4000" b="1" kern="1200" dirty="0">
              <a:solidFill>
                <a:schemeClr val="tx1"/>
              </a:solidFill>
              <a:latin typeface="+mj-lt"/>
              <a:ea typeface="+mj-ea"/>
              <a:cs typeface="+mj-cs"/>
            </a:endParaRPr>
          </a:p>
        </p:txBody>
      </p:sp>
      <p:sp>
        <p:nvSpPr>
          <p:cNvPr id="5" name="文本框 4">
            <a:extLst>
              <a:ext uri="{FF2B5EF4-FFF2-40B4-BE49-F238E27FC236}">
                <a16:creationId xmlns:a16="http://schemas.microsoft.com/office/drawing/2014/main" id="{8656B4F3-4D74-C442-AA40-EF0A7D766BD1}"/>
              </a:ext>
            </a:extLst>
          </p:cNvPr>
          <p:cNvSpPr txBox="1">
            <a:spLocks noChangeArrowheads="1"/>
          </p:cNvSpPr>
          <p:nvPr/>
        </p:nvSpPr>
        <p:spPr bwMode="auto">
          <a:xfrm>
            <a:off x="5089969" y="504396"/>
            <a:ext cx="7062048" cy="7770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14350" indent="-457200">
              <a:lnSpc>
                <a:spcPct val="90000"/>
              </a:lnSpc>
              <a:spcAft>
                <a:spcPts val="600"/>
              </a:spcAft>
              <a:buFont typeface="Arial" panose="020B0604020202020204" pitchFamily="34" charset="0"/>
              <a:buChar char="•"/>
            </a:pPr>
            <a:r>
              <a:rPr lang="en-US" altLang="zh-CN" sz="3200" dirty="0">
                <a:solidFill>
                  <a:srgbClr val="9D4B51"/>
                </a:solidFill>
                <a:latin typeface="Comic Sans MS" panose="030F0902030302020204" pitchFamily="66" charset="0"/>
              </a:rPr>
              <a:t>Hard-wing kites &amp; Soft-wing kites</a:t>
            </a:r>
          </a:p>
        </p:txBody>
      </p:sp>
      <p:sp>
        <p:nvSpPr>
          <p:cNvPr id="6" name="文本框 4">
            <a:extLst>
              <a:ext uri="{FF2B5EF4-FFF2-40B4-BE49-F238E27FC236}">
                <a16:creationId xmlns:a16="http://schemas.microsoft.com/office/drawing/2014/main" id="{73955172-1E60-F740-8C40-A741831131E5}"/>
              </a:ext>
            </a:extLst>
          </p:cNvPr>
          <p:cNvSpPr txBox="1">
            <a:spLocks noChangeArrowheads="1"/>
          </p:cNvSpPr>
          <p:nvPr/>
        </p:nvSpPr>
        <p:spPr bwMode="auto">
          <a:xfrm>
            <a:off x="5170705" y="1100445"/>
            <a:ext cx="63547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spcAft>
                <a:spcPts val="600"/>
              </a:spcAft>
              <a:buFont typeface="Arial" panose="020B0604020202020204" pitchFamily="34" charset="0"/>
              <a:buChar char="•"/>
            </a:pPr>
            <a:r>
              <a:rPr lang="en-US" altLang="zh-CN" sz="3200" dirty="0">
                <a:solidFill>
                  <a:srgbClr val="9D4B51"/>
                </a:solidFill>
                <a:latin typeface="Comic Sans MS" panose="030F0902030302020204" pitchFamily="66" charset="0"/>
              </a:rPr>
              <a:t>Flat kites </a:t>
            </a:r>
            <a:r>
              <a:rPr lang="en-US" altLang="zh-CN" sz="3200">
                <a:solidFill>
                  <a:srgbClr val="9D4B51"/>
                </a:solidFill>
                <a:latin typeface="Comic Sans MS" panose="030F0902030302020204" pitchFamily="66" charset="0"/>
              </a:rPr>
              <a:t>&amp; Inflatable kites</a:t>
            </a:r>
            <a:endParaRPr lang="en-US" altLang="zh-CN" sz="3200" dirty="0">
              <a:solidFill>
                <a:srgbClr val="9D4B51"/>
              </a:solidFill>
              <a:latin typeface="Comic Sans MS" panose="030F0902030302020204" pitchFamily="66" charset="0"/>
            </a:endParaRPr>
          </a:p>
        </p:txBody>
      </p:sp>
      <p:sp>
        <p:nvSpPr>
          <p:cNvPr id="12" name="文本框 4">
            <a:extLst>
              <a:ext uri="{FF2B5EF4-FFF2-40B4-BE49-F238E27FC236}">
                <a16:creationId xmlns:a16="http://schemas.microsoft.com/office/drawing/2014/main" id="{DE7721A1-76FB-C243-9AF5-B56D1F43C1CC}"/>
              </a:ext>
            </a:extLst>
          </p:cNvPr>
          <p:cNvSpPr txBox="1">
            <a:spLocks noChangeArrowheads="1"/>
          </p:cNvSpPr>
          <p:nvPr/>
        </p:nvSpPr>
        <p:spPr bwMode="auto">
          <a:xfrm>
            <a:off x="5170705" y="1696494"/>
            <a:ext cx="63547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spcAft>
                <a:spcPts val="600"/>
              </a:spcAft>
              <a:buFont typeface="Arial" panose="020B0604020202020204" pitchFamily="34" charset="0"/>
              <a:buChar char="•"/>
            </a:pPr>
            <a:r>
              <a:rPr lang="en-US" altLang="zh-CN" sz="3200" dirty="0">
                <a:solidFill>
                  <a:srgbClr val="9D4B51"/>
                </a:solidFill>
                <a:latin typeface="Comic Sans MS" panose="030F0902030302020204" pitchFamily="66" charset="0"/>
              </a:rPr>
              <a:t>Whistle kites &amp; LED kites</a:t>
            </a:r>
          </a:p>
        </p:txBody>
      </p:sp>
      <p:sp>
        <p:nvSpPr>
          <p:cNvPr id="14" name="文本框 4">
            <a:extLst>
              <a:ext uri="{FF2B5EF4-FFF2-40B4-BE49-F238E27FC236}">
                <a16:creationId xmlns:a16="http://schemas.microsoft.com/office/drawing/2014/main" id="{910286ED-DE0E-A548-A0A6-31F61E547E24}"/>
              </a:ext>
            </a:extLst>
          </p:cNvPr>
          <p:cNvSpPr txBox="1">
            <a:spLocks noChangeArrowheads="1"/>
          </p:cNvSpPr>
          <p:nvPr/>
        </p:nvSpPr>
        <p:spPr bwMode="auto">
          <a:xfrm>
            <a:off x="5227610" y="2243293"/>
            <a:ext cx="62302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Arial" panose="020B0604020202020204" pitchFamily="34" charset="0"/>
              <a:buChar char="•"/>
            </a:pPr>
            <a:r>
              <a:rPr lang="en-US" altLang="zh-CN" sz="3200" dirty="0">
                <a:solidFill>
                  <a:srgbClr val="9D4B51"/>
                </a:solidFill>
                <a:latin typeface="Comic Sans MS" panose="030F0902030302020204" pitchFamily="66" charset="0"/>
              </a:rPr>
              <a:t>Centipede &amp; Cartoon kites</a:t>
            </a:r>
          </a:p>
        </p:txBody>
      </p:sp>
      <p:pic>
        <p:nvPicPr>
          <p:cNvPr id="16" name="内容占位符 5" descr="timg6TAY6L23">
            <a:extLst>
              <a:ext uri="{FF2B5EF4-FFF2-40B4-BE49-F238E27FC236}">
                <a16:creationId xmlns:a16="http://schemas.microsoft.com/office/drawing/2014/main" id="{D8275D4C-06E7-2D40-A5FF-DD2199E75BB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994934" y="3163376"/>
            <a:ext cx="3405548" cy="2826711"/>
          </a:xfrm>
        </p:spPr>
      </p:pic>
      <p:pic>
        <p:nvPicPr>
          <p:cNvPr id="9" name="Picture 8" descr="A picture containing kite, flying&#10;&#10;Description automatically generated">
            <a:extLst>
              <a:ext uri="{FF2B5EF4-FFF2-40B4-BE49-F238E27FC236}">
                <a16:creationId xmlns:a16="http://schemas.microsoft.com/office/drawing/2014/main" id="{3F1DDB2D-21E6-E046-A203-94BA80631B2C}"/>
              </a:ext>
            </a:extLst>
          </p:cNvPr>
          <p:cNvPicPr>
            <a:picLocks noChangeAspect="1"/>
          </p:cNvPicPr>
          <p:nvPr/>
        </p:nvPicPr>
        <p:blipFill>
          <a:blip r:embed="rId4"/>
          <a:stretch>
            <a:fillRect/>
          </a:stretch>
        </p:blipFill>
        <p:spPr>
          <a:xfrm>
            <a:off x="9195356" y="3102049"/>
            <a:ext cx="2262549" cy="3060352"/>
          </a:xfrm>
          <a:prstGeom prst="rect">
            <a:avLst/>
          </a:prstGeom>
        </p:spPr>
      </p:pic>
      <p:pic>
        <p:nvPicPr>
          <p:cNvPr id="18" name="内容占位符 7" descr="大风筝2">
            <a:extLst>
              <a:ext uri="{FF2B5EF4-FFF2-40B4-BE49-F238E27FC236}">
                <a16:creationId xmlns:a16="http://schemas.microsoft.com/office/drawing/2014/main" id="{3DF12B10-5F20-034C-93F9-83CAF80A90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194837" y="3572634"/>
            <a:ext cx="2488192" cy="3202211"/>
          </a:xfrm>
          <a:prstGeom prst="rect">
            <a:avLst/>
          </a:prstGeom>
        </p:spPr>
      </p:pic>
      <p:pic>
        <p:nvPicPr>
          <p:cNvPr id="19" name="图片 8" descr="u=690471917,762958709&amp;fm=26&amp;gp=0[1]">
            <a:extLst>
              <a:ext uri="{FF2B5EF4-FFF2-40B4-BE49-F238E27FC236}">
                <a16:creationId xmlns:a16="http://schemas.microsoft.com/office/drawing/2014/main" id="{02A9EAB4-6CDF-EF44-BD08-DE1B4FABF7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7678" y="3643710"/>
            <a:ext cx="3060061" cy="306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内容占位符 5" descr="whisles">
            <a:extLst>
              <a:ext uri="{FF2B5EF4-FFF2-40B4-BE49-F238E27FC236}">
                <a16:creationId xmlns:a16="http://schemas.microsoft.com/office/drawing/2014/main" id="{BCA966D2-C986-764C-94CE-DDEA6CCC7C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5032161" y="4057157"/>
            <a:ext cx="3405548" cy="2606547"/>
          </a:xfrm>
          <a:prstGeom prst="rect">
            <a:avLst/>
          </a:prstGeom>
        </p:spPr>
      </p:pic>
      <p:pic>
        <p:nvPicPr>
          <p:cNvPr id="21" name="内容占位符 7" descr="u=2306316245,2086050299&amp;fm=15&amp;gp=0[1]">
            <a:extLst>
              <a:ext uri="{FF2B5EF4-FFF2-40B4-BE49-F238E27FC236}">
                <a16:creationId xmlns:a16="http://schemas.microsoft.com/office/drawing/2014/main" id="{889CFD83-55B4-9A40-85FA-C2BA8BD7EC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9060991" y="3888265"/>
            <a:ext cx="2826847" cy="2826848"/>
          </a:xfrm>
          <a:prstGeom prst="rect">
            <a:avLst/>
          </a:prstGeom>
        </p:spPr>
      </p:pic>
      <p:pic>
        <p:nvPicPr>
          <p:cNvPr id="22" name="内容占位符 5" descr="u=1909225417,603123763&amp;fm=26&amp;gp=0[1]">
            <a:extLst>
              <a:ext uri="{FF2B5EF4-FFF2-40B4-BE49-F238E27FC236}">
                <a16:creationId xmlns:a16="http://schemas.microsoft.com/office/drawing/2014/main" id="{E1B8490B-B503-6B41-92DF-B2562D3E37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5227610" y="3856574"/>
            <a:ext cx="2890231" cy="2890231"/>
          </a:xfrm>
          <a:prstGeom prst="rect">
            <a:avLst/>
          </a:prstGeom>
        </p:spPr>
      </p:pic>
      <p:pic>
        <p:nvPicPr>
          <p:cNvPr id="24" name="内容占位符 4" descr="timg[3]">
            <a:extLst>
              <a:ext uri="{FF2B5EF4-FFF2-40B4-BE49-F238E27FC236}">
                <a16:creationId xmlns:a16="http://schemas.microsoft.com/office/drawing/2014/main" id="{15BE26E5-B089-DE44-B38D-41B3DAA514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8837809" y="3842754"/>
            <a:ext cx="2890230" cy="2890230"/>
          </a:xfrm>
          <a:prstGeom prst="rect">
            <a:avLst/>
          </a:prstGeom>
        </p:spPr>
      </p:pic>
    </p:spTree>
    <p:extLst>
      <p:ext uri="{BB962C8B-B14F-4D97-AF65-F5344CB8AC3E}">
        <p14:creationId xmlns:p14="http://schemas.microsoft.com/office/powerpoint/2010/main" val="28243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p:tgtEl>
                                          <p:spTgt spid="12"/>
                                        </p:tgtEl>
                                        <p:attrNameLst>
                                          <p:attrName>ppt_y</p:attrName>
                                        </p:attrNameLst>
                                      </p:cBhvr>
                                      <p:tavLst>
                                        <p:tav tm="0">
                                          <p:val>
                                            <p:strVal val="#ppt_y+#ppt_h*1.125000"/>
                                          </p:val>
                                        </p:tav>
                                        <p:tav tm="100000">
                                          <p:val>
                                            <p:strVal val="#ppt_y"/>
                                          </p:val>
                                        </p:tav>
                                      </p:tavLst>
                                    </p:anim>
                                    <p:animEffect transition="in" filter="wipe(up)">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p:tgtEl>
                                          <p:spTgt spid="14"/>
                                        </p:tgtEl>
                                        <p:attrNameLst>
                                          <p:attrName>ppt_y</p:attrName>
                                        </p:attrNameLst>
                                      </p:cBhvr>
                                      <p:tavLst>
                                        <p:tav tm="0">
                                          <p:val>
                                            <p:strVal val="#ppt_y+#ppt_h*1.125000"/>
                                          </p:val>
                                        </p:tav>
                                        <p:tav tm="100000">
                                          <p:val>
                                            <p:strVal val="#ppt_y"/>
                                          </p:val>
                                        </p:tav>
                                      </p:tavLst>
                                    </p:anim>
                                    <p:animEffect transition="in" filter="wipe(up)">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linds(horizontal)">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2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F8A8F3B4-E49A-B846-8BE0-E0240A9E75EA}"/>
              </a:ext>
            </a:extLst>
          </p:cNvPr>
          <p:cNvSpPr txBox="1">
            <a:spLocks noChangeArrowheads="1"/>
          </p:cNvSpPr>
          <p:nvPr/>
        </p:nvSpPr>
        <p:spPr bwMode="auto">
          <a:xfrm>
            <a:off x="245976" y="2179118"/>
            <a:ext cx="4254438" cy="24965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228600">
              <a:lnSpc>
                <a:spcPct val="90000"/>
              </a:lnSpc>
              <a:spcAft>
                <a:spcPts val="600"/>
              </a:spcAft>
              <a:buFont typeface="Arial" panose="020B0604020202020204" pitchFamily="34" charset="0"/>
              <a:buChar char="•"/>
            </a:pPr>
            <a:r>
              <a:rPr lang="zh-CN" altLang="en-US" sz="2000" dirty="0">
                <a:latin typeface="+mn-lt"/>
                <a:ea typeface="+mn-ea"/>
              </a:rPr>
              <a:t>世界上最长的风筝有</a:t>
            </a:r>
            <a:r>
              <a:rPr lang="en-US" altLang="zh-CN" sz="2000" dirty="0">
                <a:latin typeface="+mn-lt"/>
                <a:ea typeface="+mn-ea"/>
              </a:rPr>
              <a:t> 6, 000</a:t>
            </a:r>
            <a:r>
              <a:rPr lang="zh-CN" altLang="en-US" sz="2000" dirty="0">
                <a:latin typeface="+mn-lt"/>
                <a:ea typeface="+mn-ea"/>
              </a:rPr>
              <a:t>米</a:t>
            </a:r>
            <a:r>
              <a:rPr lang="en-US" altLang="zh-CN" sz="2000" dirty="0">
                <a:latin typeface="+mn-lt"/>
                <a:ea typeface="+mn-ea"/>
              </a:rPr>
              <a:t>.</a:t>
            </a:r>
          </a:p>
        </p:txBody>
      </p:sp>
      <p:pic>
        <p:nvPicPr>
          <p:cNvPr id="4" name="内容占位符 3" descr="timgYNYVX8UF">
            <a:extLst>
              <a:ext uri="{FF2B5EF4-FFF2-40B4-BE49-F238E27FC236}">
                <a16:creationId xmlns:a16="http://schemas.microsoft.com/office/drawing/2014/main" id="{2BF6B9B0-AB46-624A-B604-732AADA4C9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5405862" y="1442982"/>
            <a:ext cx="6019331" cy="3968789"/>
          </a:xfrm>
          <a:prstGeom prst="rect">
            <a:avLst/>
          </a:prstGeom>
          <a:effectLst/>
        </p:spPr>
      </p:pic>
      <p:sp>
        <p:nvSpPr>
          <p:cNvPr id="6" name="文本框 7">
            <a:extLst>
              <a:ext uri="{FF2B5EF4-FFF2-40B4-BE49-F238E27FC236}">
                <a16:creationId xmlns:a16="http://schemas.microsoft.com/office/drawing/2014/main" id="{61769305-73C1-564A-A657-7845836E24BE}"/>
              </a:ext>
            </a:extLst>
          </p:cNvPr>
          <p:cNvSpPr txBox="1">
            <a:spLocks noChangeArrowheads="1"/>
          </p:cNvSpPr>
          <p:nvPr/>
        </p:nvSpPr>
        <p:spPr bwMode="auto">
          <a:xfrm>
            <a:off x="435232" y="3427375"/>
            <a:ext cx="4726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Aft>
                <a:spcPts val="600"/>
              </a:spcAft>
              <a:buFont typeface="Arial" panose="020B0604020202020204" pitchFamily="34" charset="0"/>
              <a:buChar char="•"/>
            </a:pPr>
            <a:r>
              <a:rPr lang="zh-CN" altLang="en-US" dirty="0"/>
              <a:t>和</a:t>
            </a:r>
            <a:r>
              <a:rPr lang="en-US" altLang="zh-CN" dirty="0"/>
              <a:t>30</a:t>
            </a:r>
            <a:r>
              <a:rPr lang="zh-CN" altLang="en-US" dirty="0"/>
              <a:t>辆火车一样长。人们花</a:t>
            </a:r>
            <a:r>
              <a:rPr lang="en-US" altLang="zh-CN" dirty="0"/>
              <a:t>2</a:t>
            </a:r>
            <a:r>
              <a:rPr lang="zh-CN" altLang="en-US" dirty="0"/>
              <a:t>年制作。</a:t>
            </a:r>
            <a:endParaRPr lang="en-US" altLang="zh-CN" dirty="0"/>
          </a:p>
        </p:txBody>
      </p:sp>
    </p:spTree>
    <p:extLst>
      <p:ext uri="{BB962C8B-B14F-4D97-AF65-F5344CB8AC3E}">
        <p14:creationId xmlns:p14="http://schemas.microsoft.com/office/powerpoint/2010/main" val="24765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olorful umbrella&#10;&#10;Description automatically generated">
            <a:extLst>
              <a:ext uri="{FF2B5EF4-FFF2-40B4-BE49-F238E27FC236}">
                <a16:creationId xmlns:a16="http://schemas.microsoft.com/office/drawing/2014/main" id="{B7B9A4EA-5635-3643-8074-1D1534DE4ACE}"/>
              </a:ext>
            </a:extLst>
          </p:cNvPr>
          <p:cNvPicPr>
            <a:picLocks noChangeAspect="1"/>
          </p:cNvPicPr>
          <p:nvPr/>
        </p:nvPicPr>
        <p:blipFill rotWithShape="1">
          <a:blip r:embed="rId3"/>
          <a:srcRect t="8092" r="4" b="16685"/>
          <a:stretch/>
        </p:blipFill>
        <p:spPr>
          <a:xfrm>
            <a:off x="8695705" y="154532"/>
            <a:ext cx="3496296" cy="3247036"/>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7" name="内容占位符 6" descr="timg[4]">
            <a:extLst>
              <a:ext uri="{FF2B5EF4-FFF2-40B4-BE49-F238E27FC236}">
                <a16:creationId xmlns:a16="http://schemas.microsoft.com/office/drawing/2014/main" id="{74E3327E-4BD0-8547-9F01-7379C1D28D04}"/>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9189" r="1" b="1"/>
          <a:stretch/>
        </p:blipFill>
        <p:spPr>
          <a:xfrm>
            <a:off x="5367084" y="165967"/>
            <a:ext cx="3931037" cy="3247036"/>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sp>
        <p:nvSpPr>
          <p:cNvPr id="2" name="Title 1">
            <a:extLst>
              <a:ext uri="{FF2B5EF4-FFF2-40B4-BE49-F238E27FC236}">
                <a16:creationId xmlns:a16="http://schemas.microsoft.com/office/drawing/2014/main" id="{08AEA6B5-8876-A54D-96E3-F60052D380E5}"/>
              </a:ext>
            </a:extLst>
          </p:cNvPr>
          <p:cNvSpPr>
            <a:spLocks noGrp="1"/>
          </p:cNvSpPr>
          <p:nvPr>
            <p:ph type="title"/>
          </p:nvPr>
        </p:nvSpPr>
        <p:spPr>
          <a:xfrm>
            <a:off x="154806" y="700248"/>
            <a:ext cx="5392554" cy="1325563"/>
          </a:xfrm>
        </p:spPr>
        <p:txBody>
          <a:bodyPr vert="horz" lIns="91440" tIns="45720" rIns="91440" bIns="45720" rtlCol="0" anchor="ctr">
            <a:normAutofit/>
          </a:bodyPr>
          <a:lstStyle/>
          <a:p>
            <a:r>
              <a:rPr lang="en-US" sz="4000" b="1" dirty="0" err="1"/>
              <a:t>在中国</a:t>
            </a:r>
            <a:r>
              <a:rPr lang="zh-CN" altLang="en-US" sz="4000" b="1" dirty="0"/>
              <a:t>，为什么人们喜欢风筝</a:t>
            </a:r>
            <a:r>
              <a:rPr lang="en-US" sz="4000" b="1" kern="1200" dirty="0">
                <a:solidFill>
                  <a:schemeClr val="tx1"/>
                </a:solidFill>
                <a:latin typeface="+mj-lt"/>
                <a:ea typeface="+mj-ea"/>
                <a:cs typeface="+mj-cs"/>
              </a:rPr>
              <a:t>?</a:t>
            </a:r>
          </a:p>
        </p:txBody>
      </p:sp>
      <p:sp>
        <p:nvSpPr>
          <p:cNvPr id="5" name="文本框 5">
            <a:extLst>
              <a:ext uri="{FF2B5EF4-FFF2-40B4-BE49-F238E27FC236}">
                <a16:creationId xmlns:a16="http://schemas.microsoft.com/office/drawing/2014/main" id="{37B32F29-1466-E646-8E21-18DB05A9EC22}"/>
              </a:ext>
            </a:extLst>
          </p:cNvPr>
          <p:cNvSpPr txBox="1">
            <a:spLocks noChangeArrowheads="1"/>
          </p:cNvSpPr>
          <p:nvPr/>
        </p:nvSpPr>
        <p:spPr bwMode="auto">
          <a:xfrm>
            <a:off x="555077" y="2685718"/>
            <a:ext cx="461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Aft>
                <a:spcPts val="600"/>
              </a:spcAft>
              <a:buFont typeface="Arial" panose="020B0604020202020204" pitchFamily="34" charset="0"/>
              <a:buChar char="•"/>
            </a:pPr>
            <a:r>
              <a:rPr lang="en-US" altLang="zh-CN" sz="2800" dirty="0">
                <a:latin typeface="Comic Sans MS" panose="030F0902030302020204" pitchFamily="66" charset="0"/>
              </a:rPr>
              <a:t>Drive off bad luck</a:t>
            </a:r>
          </a:p>
        </p:txBody>
      </p:sp>
      <p:sp>
        <p:nvSpPr>
          <p:cNvPr id="6" name="文本框 5">
            <a:extLst>
              <a:ext uri="{FF2B5EF4-FFF2-40B4-BE49-F238E27FC236}">
                <a16:creationId xmlns:a16="http://schemas.microsoft.com/office/drawing/2014/main" id="{1738439F-DAFD-8D43-8200-4EF117808C63}"/>
              </a:ext>
            </a:extLst>
          </p:cNvPr>
          <p:cNvSpPr txBox="1">
            <a:spLocks noChangeArrowheads="1"/>
          </p:cNvSpPr>
          <p:nvPr/>
        </p:nvSpPr>
        <p:spPr bwMode="auto">
          <a:xfrm>
            <a:off x="555077" y="4369664"/>
            <a:ext cx="68437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Aft>
                <a:spcPts val="600"/>
              </a:spcAft>
              <a:buFont typeface="Arial" panose="020B0604020202020204" pitchFamily="34" charset="0"/>
              <a:buChar char="•"/>
            </a:pPr>
            <a:r>
              <a:rPr lang="en-US" altLang="zh-CN" sz="2800" dirty="0">
                <a:latin typeface="Comic Sans MS" panose="030F0902030302020204" pitchFamily="66" charset="0"/>
              </a:rPr>
              <a:t>Family fun activity</a:t>
            </a:r>
          </a:p>
        </p:txBody>
      </p:sp>
      <p:sp>
        <p:nvSpPr>
          <p:cNvPr id="17" name="文本框 5">
            <a:extLst>
              <a:ext uri="{FF2B5EF4-FFF2-40B4-BE49-F238E27FC236}">
                <a16:creationId xmlns:a16="http://schemas.microsoft.com/office/drawing/2014/main" id="{54CD6C78-E4A9-6F4B-9F71-26353826BE54}"/>
              </a:ext>
            </a:extLst>
          </p:cNvPr>
          <p:cNvSpPr txBox="1">
            <a:spLocks noChangeArrowheads="1"/>
          </p:cNvSpPr>
          <p:nvPr/>
        </p:nvSpPr>
        <p:spPr bwMode="auto">
          <a:xfrm>
            <a:off x="544446" y="3516312"/>
            <a:ext cx="46132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Aft>
                <a:spcPts val="600"/>
              </a:spcAft>
              <a:buFont typeface="Arial" panose="020B0604020202020204" pitchFamily="34" charset="0"/>
              <a:buChar char="•"/>
            </a:pPr>
            <a:r>
              <a:rPr lang="en-US" altLang="zh-CN" sz="2800" dirty="0">
                <a:latin typeface="Comic Sans MS" panose="030F0902030302020204" pitchFamily="66" charset="0"/>
              </a:rPr>
              <a:t>Beautiful decorations</a:t>
            </a:r>
          </a:p>
        </p:txBody>
      </p:sp>
      <p:pic>
        <p:nvPicPr>
          <p:cNvPr id="19" name="图片 6">
            <a:extLst>
              <a:ext uri="{FF2B5EF4-FFF2-40B4-BE49-F238E27FC236}">
                <a16:creationId xmlns:a16="http://schemas.microsoft.com/office/drawing/2014/main" id="{6408BA0D-7BD9-9948-AA71-CB16570CF7BB}"/>
              </a:ext>
            </a:extLst>
          </p:cNvPr>
          <p:cNvPicPr>
            <a:picLocks noChangeAspect="1" noChangeArrowheads="1"/>
          </p:cNvPicPr>
          <p:nvPr/>
        </p:nvPicPr>
        <p:blipFill rotWithShape="1">
          <a:blip r:embed="rId5"/>
          <a:srcRect r="1805"/>
          <a:stretch/>
        </p:blipFill>
        <p:spPr bwMode="auto">
          <a:xfrm>
            <a:off x="5409350" y="3424438"/>
            <a:ext cx="6782650" cy="3290465"/>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01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627E9D-7449-C445-AD42-3129EB0A9C83}"/>
              </a:ext>
            </a:extLst>
          </p:cNvPr>
          <p:cNvSpPr>
            <a:spLocks noGrp="1"/>
          </p:cNvSpPr>
          <p:nvPr>
            <p:ph type="title"/>
          </p:nvPr>
        </p:nvSpPr>
        <p:spPr>
          <a:xfrm>
            <a:off x="762000" y="4571999"/>
            <a:ext cx="4236720" cy="1810871"/>
          </a:xfrm>
        </p:spPr>
        <p:txBody>
          <a:bodyPr>
            <a:normAutofit/>
          </a:bodyPr>
          <a:lstStyle/>
          <a:p>
            <a:r>
              <a:rPr lang="en-US" sz="2400" dirty="0" err="1"/>
              <a:t>tī</a:t>
            </a:r>
            <a:r>
              <a:rPr lang="en-US" sz="2400" dirty="0"/>
              <a:t>        </a:t>
            </a:r>
            <a:r>
              <a:rPr lang="en-US" sz="2400" dirty="0" err="1"/>
              <a:t>jiàn</a:t>
            </a:r>
            <a:br>
              <a:rPr lang="en-US" dirty="0"/>
            </a:br>
            <a:r>
              <a:rPr lang="en-US" dirty="0" err="1"/>
              <a:t>踢毽子</a:t>
            </a:r>
            <a:endParaRPr lang="en-US" dirty="0"/>
          </a:p>
        </p:txBody>
      </p:sp>
      <p:pic>
        <p:nvPicPr>
          <p:cNvPr id="1026" name="Picture 2" descr="Image result for 踢毽子 图片">
            <a:extLst>
              <a:ext uri="{FF2B5EF4-FFF2-40B4-BE49-F238E27FC236}">
                <a16:creationId xmlns:a16="http://schemas.microsoft.com/office/drawing/2014/main" id="{CFD52D07-C509-CE41-91A2-E29A73AD04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4441"/>
          <a:stretch/>
        </p:blipFill>
        <p:spPr bwMode="auto">
          <a:xfrm>
            <a:off x="1" y="2"/>
            <a:ext cx="6000749" cy="4048201"/>
          </a:xfrm>
          <a:custGeom>
            <a:avLst/>
            <a:gdLst/>
            <a:ahLst/>
            <a:cxnLst/>
            <a:rect l="l" t="t" r="r" b="b"/>
            <a:pathLst>
              <a:path w="6000749" h="4048201">
                <a:moveTo>
                  <a:pt x="0" y="0"/>
                </a:moveTo>
                <a:lnTo>
                  <a:pt x="6000749" y="0"/>
                </a:lnTo>
                <a:lnTo>
                  <a:pt x="6000749" y="4048201"/>
                </a:lnTo>
                <a:lnTo>
                  <a:pt x="5944247" y="4045387"/>
                </a:lnTo>
                <a:cubicBezTo>
                  <a:pt x="5912733" y="4040867"/>
                  <a:pt x="5883531" y="4032761"/>
                  <a:pt x="5860259" y="4018993"/>
                </a:cubicBezTo>
                <a:cubicBezTo>
                  <a:pt x="5845522" y="4010145"/>
                  <a:pt x="5815127" y="4009004"/>
                  <a:pt x="5790563" y="4005335"/>
                </a:cubicBezTo>
                <a:cubicBezTo>
                  <a:pt x="5770110" y="4002399"/>
                  <a:pt x="5748643" y="3999987"/>
                  <a:pt x="5726340" y="3999392"/>
                </a:cubicBezTo>
                <a:cubicBezTo>
                  <a:pt x="5702558" y="3998630"/>
                  <a:pt x="5676008" y="3996376"/>
                  <a:pt x="5653401" y="4001303"/>
                </a:cubicBezTo>
                <a:cubicBezTo>
                  <a:pt x="5584839" y="4015993"/>
                  <a:pt x="5528518" y="4014398"/>
                  <a:pt x="5475787" y="3994543"/>
                </a:cubicBezTo>
                <a:cubicBezTo>
                  <a:pt x="5448461" y="3984280"/>
                  <a:pt x="5408578" y="3972789"/>
                  <a:pt x="5376427" y="3977186"/>
                </a:cubicBezTo>
                <a:cubicBezTo>
                  <a:pt x="5298173" y="3987786"/>
                  <a:pt x="5231306" y="3983731"/>
                  <a:pt x="5158711" y="3977849"/>
                </a:cubicBezTo>
                <a:cubicBezTo>
                  <a:pt x="5111928" y="3974139"/>
                  <a:pt x="5059522" y="3974442"/>
                  <a:pt x="5009625" y="3971931"/>
                </a:cubicBezTo>
                <a:cubicBezTo>
                  <a:pt x="4951287" y="3968925"/>
                  <a:pt x="4888949" y="3973666"/>
                  <a:pt x="4849941" y="3947886"/>
                </a:cubicBezTo>
                <a:cubicBezTo>
                  <a:pt x="4845543" y="3945116"/>
                  <a:pt x="4833681" y="3946241"/>
                  <a:pt x="4827520" y="3943911"/>
                </a:cubicBezTo>
                <a:cubicBezTo>
                  <a:pt x="4807945" y="3936885"/>
                  <a:pt x="4783117" y="3931364"/>
                  <a:pt x="4771814" y="3921081"/>
                </a:cubicBezTo>
                <a:cubicBezTo>
                  <a:pt x="4739115" y="3891003"/>
                  <a:pt x="4712325" y="3858949"/>
                  <a:pt x="4682399" y="3827911"/>
                </a:cubicBezTo>
                <a:cubicBezTo>
                  <a:pt x="4675987" y="3821273"/>
                  <a:pt x="4669645" y="3812548"/>
                  <a:pt x="4657971" y="3809870"/>
                </a:cubicBezTo>
                <a:cubicBezTo>
                  <a:pt x="4590588" y="3794559"/>
                  <a:pt x="4522266" y="3780327"/>
                  <a:pt x="4453288" y="3766566"/>
                </a:cubicBezTo>
                <a:cubicBezTo>
                  <a:pt x="4425551" y="3761082"/>
                  <a:pt x="4404161" y="3769423"/>
                  <a:pt x="4382131" y="3783516"/>
                </a:cubicBezTo>
                <a:cubicBezTo>
                  <a:pt x="4360738" y="3796954"/>
                  <a:pt x="4334041" y="3811525"/>
                  <a:pt x="4305858" y="3818191"/>
                </a:cubicBezTo>
                <a:cubicBezTo>
                  <a:pt x="4249453" y="3831335"/>
                  <a:pt x="4190357" y="3840900"/>
                  <a:pt x="4132173" y="3849202"/>
                </a:cubicBezTo>
                <a:cubicBezTo>
                  <a:pt x="4110399" y="3852309"/>
                  <a:pt x="4086246" y="3848957"/>
                  <a:pt x="4065132" y="3846494"/>
                </a:cubicBezTo>
                <a:cubicBezTo>
                  <a:pt x="4025130" y="3841816"/>
                  <a:pt x="3987480" y="3833214"/>
                  <a:pt x="3946286" y="3830407"/>
                </a:cubicBezTo>
                <a:cubicBezTo>
                  <a:pt x="3898481" y="3827220"/>
                  <a:pt x="3868394" y="3815462"/>
                  <a:pt x="3850960" y="3792837"/>
                </a:cubicBezTo>
                <a:cubicBezTo>
                  <a:pt x="3825028" y="3759151"/>
                  <a:pt x="3772121" y="3740642"/>
                  <a:pt x="3710981" y="3728217"/>
                </a:cubicBezTo>
                <a:cubicBezTo>
                  <a:pt x="3633314" y="3712297"/>
                  <a:pt x="3545330" y="3726172"/>
                  <a:pt x="3460521" y="3731663"/>
                </a:cubicBezTo>
                <a:cubicBezTo>
                  <a:pt x="3428049" y="3733842"/>
                  <a:pt x="3394563" y="3736542"/>
                  <a:pt x="3364418" y="3734612"/>
                </a:cubicBezTo>
                <a:cubicBezTo>
                  <a:pt x="3250133" y="3727505"/>
                  <a:pt x="3136002" y="3721509"/>
                  <a:pt x="3013997" y="3739481"/>
                </a:cubicBezTo>
                <a:cubicBezTo>
                  <a:pt x="3004006" y="3740906"/>
                  <a:pt x="2993928" y="3741779"/>
                  <a:pt x="2983805" y="3742278"/>
                </a:cubicBezTo>
                <a:cubicBezTo>
                  <a:pt x="2895979" y="3747067"/>
                  <a:pt x="2805960" y="3756890"/>
                  <a:pt x="2738094" y="3725411"/>
                </a:cubicBezTo>
                <a:cubicBezTo>
                  <a:pt x="2725615" y="3719638"/>
                  <a:pt x="2699242" y="3721135"/>
                  <a:pt x="2678828" y="3721025"/>
                </a:cubicBezTo>
                <a:cubicBezTo>
                  <a:pt x="2643514" y="3721155"/>
                  <a:pt x="2618910" y="3714659"/>
                  <a:pt x="2603910" y="3698860"/>
                </a:cubicBezTo>
                <a:cubicBezTo>
                  <a:pt x="2578519" y="3671516"/>
                  <a:pt x="2549282" y="3645289"/>
                  <a:pt x="2525978" y="3617268"/>
                </a:cubicBezTo>
                <a:cubicBezTo>
                  <a:pt x="2509762" y="3598057"/>
                  <a:pt x="2483468" y="3589913"/>
                  <a:pt x="2444032" y="3586664"/>
                </a:cubicBezTo>
                <a:cubicBezTo>
                  <a:pt x="2421927" y="3584910"/>
                  <a:pt x="2401860" y="3577011"/>
                  <a:pt x="2385112" y="3569392"/>
                </a:cubicBezTo>
                <a:cubicBezTo>
                  <a:pt x="2364860" y="3560197"/>
                  <a:pt x="2352980" y="3545842"/>
                  <a:pt x="2331129" y="3538198"/>
                </a:cubicBezTo>
                <a:cubicBezTo>
                  <a:pt x="2277762" y="3518999"/>
                  <a:pt x="2258266" y="3492136"/>
                  <a:pt x="2269566" y="3453894"/>
                </a:cubicBezTo>
                <a:cubicBezTo>
                  <a:pt x="2279659" y="3419977"/>
                  <a:pt x="2235034" y="3382914"/>
                  <a:pt x="2183419" y="3383669"/>
                </a:cubicBezTo>
                <a:cubicBezTo>
                  <a:pt x="2126349" y="3384447"/>
                  <a:pt x="2085261" y="3372185"/>
                  <a:pt x="2042813" y="3358037"/>
                </a:cubicBezTo>
                <a:cubicBezTo>
                  <a:pt x="2019099" y="3350091"/>
                  <a:pt x="1986669" y="3344900"/>
                  <a:pt x="1956288" y="3346401"/>
                </a:cubicBezTo>
                <a:cubicBezTo>
                  <a:pt x="1840886" y="3351916"/>
                  <a:pt x="1735315" y="3380383"/>
                  <a:pt x="1630190" y="3417096"/>
                </a:cubicBezTo>
                <a:cubicBezTo>
                  <a:pt x="1561494" y="3441060"/>
                  <a:pt x="1483492" y="3455965"/>
                  <a:pt x="1408608" y="3472313"/>
                </a:cubicBezTo>
                <a:cubicBezTo>
                  <a:pt x="1385284" y="3477339"/>
                  <a:pt x="1354772" y="3477918"/>
                  <a:pt x="1333449" y="3473973"/>
                </a:cubicBezTo>
                <a:cubicBezTo>
                  <a:pt x="1258677" y="3460472"/>
                  <a:pt x="1184155" y="3446180"/>
                  <a:pt x="1113854" y="3428265"/>
                </a:cubicBezTo>
                <a:cubicBezTo>
                  <a:pt x="1048427" y="3411356"/>
                  <a:pt x="977291" y="3410553"/>
                  <a:pt x="902724" y="3424024"/>
                </a:cubicBezTo>
                <a:cubicBezTo>
                  <a:pt x="848399" y="3433852"/>
                  <a:pt x="798480" y="3436253"/>
                  <a:pt x="746075" y="3436555"/>
                </a:cubicBezTo>
                <a:cubicBezTo>
                  <a:pt x="702394" y="3436745"/>
                  <a:pt x="654694" y="3439396"/>
                  <a:pt x="611517" y="3448201"/>
                </a:cubicBezTo>
                <a:cubicBezTo>
                  <a:pt x="551003" y="3460611"/>
                  <a:pt x="499904" y="3462426"/>
                  <a:pt x="448281" y="3450343"/>
                </a:cubicBezTo>
                <a:cubicBezTo>
                  <a:pt x="420771" y="3443882"/>
                  <a:pt x="386449" y="3443304"/>
                  <a:pt x="354390" y="3440702"/>
                </a:cubicBezTo>
                <a:cubicBezTo>
                  <a:pt x="305001" y="3436609"/>
                  <a:pt x="254061" y="3434435"/>
                  <a:pt x="205560" y="3428894"/>
                </a:cubicBezTo>
                <a:cubicBezTo>
                  <a:pt x="153378" y="3423121"/>
                  <a:pt x="104769" y="3411741"/>
                  <a:pt x="51784" y="3407972"/>
                </a:cubicBezTo>
                <a:lnTo>
                  <a:pt x="0" y="3398392"/>
                </a:lnTo>
                <a:close/>
              </a:path>
            </a:pathLst>
          </a:custGeom>
          <a:noFill/>
          <a:extLst>
            <a:ext uri="{909E8E84-426E-40DD-AFC4-6F175D3DCCD1}">
              <a14:hiddenFill xmlns:a14="http://schemas.microsoft.com/office/drawing/2010/main">
                <a:solidFill>
                  <a:srgbClr val="FFFFFF"/>
                </a:solidFill>
              </a14:hiddenFill>
            </a:ext>
          </a:extLst>
        </p:spPr>
      </p:pic>
      <p:pic>
        <p:nvPicPr>
          <p:cNvPr id="4" name="Picture 4" descr="Image result for 踢毽子 图片">
            <a:extLst>
              <a:ext uri="{FF2B5EF4-FFF2-40B4-BE49-F238E27FC236}">
                <a16:creationId xmlns:a16="http://schemas.microsoft.com/office/drawing/2014/main" id="{A263B88D-F2D5-7D4F-9801-036D6C7FFA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2201"/>
          <a:stretch/>
        </p:blipFill>
        <p:spPr bwMode="auto">
          <a:xfrm>
            <a:off x="6191250" y="10"/>
            <a:ext cx="6000750" cy="4038328"/>
          </a:xfrm>
          <a:custGeom>
            <a:avLst/>
            <a:gdLst/>
            <a:ahLst/>
            <a:cxnLst/>
            <a:rect l="l" t="t" r="r" b="b"/>
            <a:pathLst>
              <a:path w="6000750" h="4038338">
                <a:moveTo>
                  <a:pt x="0" y="0"/>
                </a:moveTo>
                <a:lnTo>
                  <a:pt x="6000750" y="0"/>
                </a:lnTo>
                <a:lnTo>
                  <a:pt x="6000750" y="3014035"/>
                </a:lnTo>
                <a:lnTo>
                  <a:pt x="5966830" y="3028116"/>
                </a:lnTo>
                <a:cubicBezTo>
                  <a:pt x="5952443" y="3034512"/>
                  <a:pt x="5934250" y="3039750"/>
                  <a:pt x="5924081" y="3047622"/>
                </a:cubicBezTo>
                <a:cubicBezTo>
                  <a:pt x="5872250" y="3087682"/>
                  <a:pt x="5801533" y="3089841"/>
                  <a:pt x="5731624" y="3095095"/>
                </a:cubicBezTo>
                <a:cubicBezTo>
                  <a:pt x="5719354" y="3095902"/>
                  <a:pt x="5704534" y="3096694"/>
                  <a:pt x="5694549" y="3100763"/>
                </a:cubicBezTo>
                <a:cubicBezTo>
                  <a:pt x="5649454" y="3119091"/>
                  <a:pt x="5609249" y="3120675"/>
                  <a:pt x="5566282" y="3110565"/>
                </a:cubicBezTo>
                <a:cubicBezTo>
                  <a:pt x="5528993" y="3101914"/>
                  <a:pt x="5487135" y="3099578"/>
                  <a:pt x="5447800" y="3122561"/>
                </a:cubicBezTo>
                <a:cubicBezTo>
                  <a:pt x="5360376" y="3173554"/>
                  <a:pt x="5261407" y="3189562"/>
                  <a:pt x="5153053" y="3180664"/>
                </a:cubicBezTo>
                <a:cubicBezTo>
                  <a:pt x="5075663" y="3174334"/>
                  <a:pt x="5001217" y="3180991"/>
                  <a:pt x="4924781" y="3209456"/>
                </a:cubicBezTo>
                <a:cubicBezTo>
                  <a:pt x="4895391" y="3220447"/>
                  <a:pt x="4855493" y="3221608"/>
                  <a:pt x="4820364" y="3228131"/>
                </a:cubicBezTo>
                <a:cubicBezTo>
                  <a:pt x="4800480" y="3231723"/>
                  <a:pt x="4778372" y="3235065"/>
                  <a:pt x="4761902" y="3242137"/>
                </a:cubicBezTo>
                <a:cubicBezTo>
                  <a:pt x="4717897" y="3260500"/>
                  <a:pt x="4677587" y="3281733"/>
                  <a:pt x="4633202" y="3299962"/>
                </a:cubicBezTo>
                <a:cubicBezTo>
                  <a:pt x="4611860" y="3308671"/>
                  <a:pt x="4585870" y="3315400"/>
                  <a:pt x="4560907" y="3319152"/>
                </a:cubicBezTo>
                <a:cubicBezTo>
                  <a:pt x="4487147" y="3330619"/>
                  <a:pt x="4413256" y="3341162"/>
                  <a:pt x="4339486" y="3349988"/>
                </a:cubicBezTo>
                <a:cubicBezTo>
                  <a:pt x="4217749" y="3364712"/>
                  <a:pt x="4094519" y="3381727"/>
                  <a:pt x="3999196" y="3339060"/>
                </a:cubicBezTo>
                <a:cubicBezTo>
                  <a:pt x="3991419" y="3335638"/>
                  <a:pt x="3975703" y="3335236"/>
                  <a:pt x="3963458" y="3336228"/>
                </a:cubicBezTo>
                <a:cubicBezTo>
                  <a:pt x="3906915" y="3340709"/>
                  <a:pt x="3849392" y="3348538"/>
                  <a:pt x="3793244" y="3350695"/>
                </a:cubicBezTo>
                <a:cubicBezTo>
                  <a:pt x="3748320" y="3352384"/>
                  <a:pt x="3711764" y="3359110"/>
                  <a:pt x="3680534" y="3380182"/>
                </a:cubicBezTo>
                <a:cubicBezTo>
                  <a:pt x="3639690" y="3407913"/>
                  <a:pt x="3587939" y="3428136"/>
                  <a:pt x="3528420" y="3429642"/>
                </a:cubicBezTo>
                <a:cubicBezTo>
                  <a:pt x="3468933" y="3431332"/>
                  <a:pt x="3432439" y="3451266"/>
                  <a:pt x="3391383" y="3472419"/>
                </a:cubicBezTo>
                <a:cubicBezTo>
                  <a:pt x="3361528" y="3487818"/>
                  <a:pt x="3327785" y="3506605"/>
                  <a:pt x="3292964" y="3512706"/>
                </a:cubicBezTo>
                <a:cubicBezTo>
                  <a:pt x="3214060" y="3526418"/>
                  <a:pt x="3151318" y="3574267"/>
                  <a:pt x="3062201" y="3564890"/>
                </a:cubicBezTo>
                <a:cubicBezTo>
                  <a:pt x="3056279" y="3564225"/>
                  <a:pt x="3046456" y="3569403"/>
                  <a:pt x="3038377" y="3571499"/>
                </a:cubicBezTo>
                <a:cubicBezTo>
                  <a:pt x="2973700" y="3587903"/>
                  <a:pt x="2910969" y="3589865"/>
                  <a:pt x="2859478" y="3573610"/>
                </a:cubicBezTo>
                <a:cubicBezTo>
                  <a:pt x="2791993" y="3552460"/>
                  <a:pt x="2721606" y="3559482"/>
                  <a:pt x="2645189" y="3580393"/>
                </a:cubicBezTo>
                <a:cubicBezTo>
                  <a:pt x="2620649" y="3587104"/>
                  <a:pt x="2595977" y="3592890"/>
                  <a:pt x="2571005" y="3599095"/>
                </a:cubicBezTo>
                <a:cubicBezTo>
                  <a:pt x="2537264" y="3607686"/>
                  <a:pt x="2503192" y="3616514"/>
                  <a:pt x="2469455" y="3625104"/>
                </a:cubicBezTo>
                <a:cubicBezTo>
                  <a:pt x="2436782" y="3633542"/>
                  <a:pt x="2400912" y="3645078"/>
                  <a:pt x="2372944" y="3632831"/>
                </a:cubicBezTo>
                <a:cubicBezTo>
                  <a:pt x="2348857" y="3622294"/>
                  <a:pt x="2333335" y="3625831"/>
                  <a:pt x="2314679" y="3640577"/>
                </a:cubicBezTo>
                <a:cubicBezTo>
                  <a:pt x="2249913" y="3692113"/>
                  <a:pt x="2167939" y="3730244"/>
                  <a:pt x="2058974" y="3747677"/>
                </a:cubicBezTo>
                <a:cubicBezTo>
                  <a:pt x="2036537" y="3751257"/>
                  <a:pt x="2014061" y="3757106"/>
                  <a:pt x="1992327" y="3763040"/>
                </a:cubicBezTo>
                <a:cubicBezTo>
                  <a:pt x="1978998" y="3766641"/>
                  <a:pt x="1962841" y="3770835"/>
                  <a:pt x="1955347" y="3777003"/>
                </a:cubicBezTo>
                <a:cubicBezTo>
                  <a:pt x="1896888" y="3824240"/>
                  <a:pt x="1821061" y="3862060"/>
                  <a:pt x="1737354" y="3895718"/>
                </a:cubicBezTo>
                <a:cubicBezTo>
                  <a:pt x="1707383" y="3907735"/>
                  <a:pt x="1675266" y="3920058"/>
                  <a:pt x="1642029" y="3927066"/>
                </a:cubicBezTo>
                <a:cubicBezTo>
                  <a:pt x="1607367" y="3934277"/>
                  <a:pt x="1570070" y="3935822"/>
                  <a:pt x="1534084" y="3938879"/>
                </a:cubicBezTo>
                <a:cubicBezTo>
                  <a:pt x="1512864" y="3940775"/>
                  <a:pt x="1488617" y="3944422"/>
                  <a:pt x="1471073" y="3941450"/>
                </a:cubicBezTo>
                <a:cubicBezTo>
                  <a:pt x="1415484" y="3932199"/>
                  <a:pt x="1361493" y="3921398"/>
                  <a:pt x="1309076" y="3908861"/>
                </a:cubicBezTo>
                <a:cubicBezTo>
                  <a:pt x="1264195" y="3898081"/>
                  <a:pt x="1255284" y="3896899"/>
                  <a:pt x="1221530" y="3923241"/>
                </a:cubicBezTo>
                <a:cubicBezTo>
                  <a:pt x="1186779" y="3950290"/>
                  <a:pt x="1141270" y="3968301"/>
                  <a:pt x="1089816" y="3980362"/>
                </a:cubicBezTo>
                <a:cubicBezTo>
                  <a:pt x="1008387" y="3999344"/>
                  <a:pt x="926086" y="4017317"/>
                  <a:pt x="843417" y="4032700"/>
                </a:cubicBezTo>
                <a:cubicBezTo>
                  <a:pt x="768546" y="4046592"/>
                  <a:pt x="730065" y="4034711"/>
                  <a:pt x="709553" y="3998175"/>
                </a:cubicBezTo>
                <a:cubicBezTo>
                  <a:pt x="697923" y="3977931"/>
                  <a:pt x="683529" y="3956192"/>
                  <a:pt x="637024" y="3956976"/>
                </a:cubicBezTo>
                <a:cubicBezTo>
                  <a:pt x="561096" y="3958367"/>
                  <a:pt x="483055" y="3965348"/>
                  <a:pt x="439818" y="3925257"/>
                </a:cubicBezTo>
                <a:cubicBezTo>
                  <a:pt x="420898" y="3938151"/>
                  <a:pt x="409248" y="3945856"/>
                  <a:pt x="397954" y="3953509"/>
                </a:cubicBezTo>
                <a:cubicBezTo>
                  <a:pt x="366752" y="3974766"/>
                  <a:pt x="298150" y="3991730"/>
                  <a:pt x="260774" y="3982524"/>
                </a:cubicBezTo>
                <a:cubicBezTo>
                  <a:pt x="205702" y="3969233"/>
                  <a:pt x="158421" y="3979944"/>
                  <a:pt x="110748" y="4003173"/>
                </a:cubicBezTo>
                <a:cubicBezTo>
                  <a:pt x="90816" y="4012815"/>
                  <a:pt x="69989" y="4020495"/>
                  <a:pt x="48615" y="4026612"/>
                </a:cubicBezTo>
                <a:lnTo>
                  <a:pt x="0" y="4037066"/>
                </a:lnTo>
                <a:close/>
              </a:path>
            </a:pathLst>
          </a:custGeom>
          <a:noFill/>
          <a:extLst>
            <a:ext uri="{909E8E84-426E-40DD-AFC4-6F175D3DCCD1}">
              <a14:hiddenFill xmlns:a14="http://schemas.microsoft.com/office/drawing/2010/main">
                <a:solidFill>
                  <a:srgbClr val="FFFFFF"/>
                </a:solidFill>
              </a14:hiddenFill>
            </a:ext>
          </a:extLst>
        </p:spPr>
      </p:pic>
      <p:sp>
        <p:nvSpPr>
          <p:cNvPr id="141" name="Freeform: Shape 140">
            <a:extLst>
              <a:ext uri="{FF2B5EF4-FFF2-40B4-BE49-F238E27FC236}">
                <a16:creationId xmlns:a16="http://schemas.microsoft.com/office/drawing/2014/main" id="{71811820-403F-4D93-B710-D7F182DEC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4035"/>
            <a:ext cx="12192000" cy="1203824"/>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Shape 142">
            <a:extLst>
              <a:ext uri="{FF2B5EF4-FFF2-40B4-BE49-F238E27FC236}">
                <a16:creationId xmlns:a16="http://schemas.microsoft.com/office/drawing/2014/main" id="{CE62E7F3-CD5F-4723-A576-218DC037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4035"/>
            <a:ext cx="12192000" cy="1203824"/>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EB5E9C0-F34E-7C4F-9B22-C434FC23E1BF}"/>
              </a:ext>
            </a:extLst>
          </p:cNvPr>
          <p:cNvSpPr>
            <a:spLocks noGrp="1"/>
          </p:cNvSpPr>
          <p:nvPr>
            <p:ph idx="1"/>
          </p:nvPr>
        </p:nvSpPr>
        <p:spPr>
          <a:xfrm>
            <a:off x="5334000" y="4749070"/>
            <a:ext cx="6096000" cy="1524000"/>
          </a:xfrm>
        </p:spPr>
        <p:txBody>
          <a:bodyPr>
            <a:normAutofit/>
          </a:bodyPr>
          <a:lstStyle/>
          <a:p>
            <a:r>
              <a:rPr lang="zh-CN" altLang="en-US" dirty="0"/>
              <a:t>汉代</a:t>
            </a:r>
            <a:endParaRPr lang="en-AU" altLang="zh-CN" dirty="0"/>
          </a:p>
          <a:p>
            <a:r>
              <a:rPr lang="en-US" altLang="zh-CN" dirty="0"/>
              <a:t>2000</a:t>
            </a:r>
            <a:r>
              <a:rPr lang="zh-CN" altLang="en-US" dirty="0"/>
              <a:t>多年前</a:t>
            </a:r>
            <a:endParaRPr lang="en-AU" altLang="zh-CN" dirty="0"/>
          </a:p>
          <a:p>
            <a:r>
              <a:rPr lang="zh-CN" altLang="en-US" dirty="0"/>
              <a:t>鸡毛</a:t>
            </a:r>
            <a:endParaRPr lang="en-AU" altLang="zh-CN" dirty="0"/>
          </a:p>
        </p:txBody>
      </p:sp>
    </p:spTree>
    <p:extLst>
      <p:ext uri="{BB962C8B-B14F-4D97-AF65-F5344CB8AC3E}">
        <p14:creationId xmlns:p14="http://schemas.microsoft.com/office/powerpoint/2010/main" val="1044945423"/>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7674</TotalTime>
  <Words>449</Words>
  <Application>Microsoft Macintosh PowerPoint</Application>
  <PresentationFormat>Widescreen</PresentationFormat>
  <Paragraphs>36</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STKaiti</vt:lpstr>
      <vt:lpstr>Arial</vt:lpstr>
      <vt:lpstr>Arial Nova Cond</vt:lpstr>
      <vt:lpstr>Calibri</vt:lpstr>
      <vt:lpstr>Cavolini</vt:lpstr>
      <vt:lpstr>Comic Sans MS</vt:lpstr>
      <vt:lpstr>Impact</vt:lpstr>
      <vt:lpstr>TornVTI</vt:lpstr>
      <vt:lpstr>Traditional sports in China</vt:lpstr>
      <vt:lpstr>PowerPoint Presentation</vt:lpstr>
      <vt:lpstr>                                     leìxíng 风筝的类型 </vt:lpstr>
      <vt:lpstr>PowerPoint Presentation</vt:lpstr>
      <vt:lpstr>在中国，为什么人们喜欢风筝?</vt:lpstr>
      <vt:lpstr>tī        jiàn 踢毽子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sports in China</dc:title>
  <dc:creator>xu.jade</dc:creator>
  <cp:lastModifiedBy>xu.jade</cp:lastModifiedBy>
  <cp:revision>32</cp:revision>
  <dcterms:created xsi:type="dcterms:W3CDTF">2021-02-12T03:14:57Z</dcterms:created>
  <dcterms:modified xsi:type="dcterms:W3CDTF">2021-02-28T23:00:02Z</dcterms:modified>
</cp:coreProperties>
</file>