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9"/>
  </p:normalViewPr>
  <p:slideViewPr>
    <p:cSldViewPr snapToGrid="0" snapToObjects="1">
      <p:cViewPr varScale="1">
        <p:scale>
          <a:sx n="92" d="100"/>
          <a:sy n="92" d="100"/>
        </p:scale>
        <p:origin x="7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DCF5-A7B5-1F48-BB34-A44FBEC221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9F2789-7693-4D4D-8099-D2DEAC0B8D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47FFE4-3B66-ED48-B789-28F435747146}"/>
              </a:ext>
            </a:extLst>
          </p:cNvPr>
          <p:cNvSpPr>
            <a:spLocks noGrp="1"/>
          </p:cNvSpPr>
          <p:nvPr>
            <p:ph type="dt" sz="half" idx="10"/>
          </p:nvPr>
        </p:nvSpPr>
        <p:spPr/>
        <p:txBody>
          <a:bodyPr/>
          <a:lstStyle/>
          <a:p>
            <a:fld id="{82FD57D1-D21B-9847-8516-E147E82E10D9}" type="datetimeFigureOut">
              <a:rPr lang="en-US" smtClean="0"/>
              <a:t>11/24/21</a:t>
            </a:fld>
            <a:endParaRPr lang="en-US"/>
          </a:p>
        </p:txBody>
      </p:sp>
      <p:sp>
        <p:nvSpPr>
          <p:cNvPr id="5" name="Footer Placeholder 4">
            <a:extLst>
              <a:ext uri="{FF2B5EF4-FFF2-40B4-BE49-F238E27FC236}">
                <a16:creationId xmlns:a16="http://schemas.microsoft.com/office/drawing/2014/main" id="{79D1C302-54EC-DB44-A199-26750D15F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5AB7E-A772-4443-8C7D-84B63593D5D0}"/>
              </a:ext>
            </a:extLst>
          </p:cNvPr>
          <p:cNvSpPr>
            <a:spLocks noGrp="1"/>
          </p:cNvSpPr>
          <p:nvPr>
            <p:ph type="sldNum" sz="quarter" idx="12"/>
          </p:nvPr>
        </p:nvSpPr>
        <p:spPr/>
        <p:txBody>
          <a:bodyPr/>
          <a:lstStyle/>
          <a:p>
            <a:fld id="{A48E0620-168B-8844-9819-763C1F4F71D9}" type="slidenum">
              <a:rPr lang="en-US" smtClean="0"/>
              <a:t>‹#›</a:t>
            </a:fld>
            <a:endParaRPr lang="en-US"/>
          </a:p>
        </p:txBody>
      </p:sp>
    </p:spTree>
    <p:extLst>
      <p:ext uri="{BB962C8B-B14F-4D97-AF65-F5344CB8AC3E}">
        <p14:creationId xmlns:p14="http://schemas.microsoft.com/office/powerpoint/2010/main" val="374782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B808-D028-7D4E-ACE0-4A43369B1F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D2E946-AFCB-9743-B621-A8A60D5DD6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4D082-5248-B84E-A569-EA7C20A421FC}"/>
              </a:ext>
            </a:extLst>
          </p:cNvPr>
          <p:cNvSpPr>
            <a:spLocks noGrp="1"/>
          </p:cNvSpPr>
          <p:nvPr>
            <p:ph type="dt" sz="half" idx="10"/>
          </p:nvPr>
        </p:nvSpPr>
        <p:spPr/>
        <p:txBody>
          <a:bodyPr/>
          <a:lstStyle/>
          <a:p>
            <a:fld id="{82FD57D1-D21B-9847-8516-E147E82E10D9}" type="datetimeFigureOut">
              <a:rPr lang="en-US" smtClean="0"/>
              <a:t>11/24/21</a:t>
            </a:fld>
            <a:endParaRPr lang="en-US"/>
          </a:p>
        </p:txBody>
      </p:sp>
      <p:sp>
        <p:nvSpPr>
          <p:cNvPr id="5" name="Footer Placeholder 4">
            <a:extLst>
              <a:ext uri="{FF2B5EF4-FFF2-40B4-BE49-F238E27FC236}">
                <a16:creationId xmlns:a16="http://schemas.microsoft.com/office/drawing/2014/main" id="{CBB83EB0-BF69-4440-AFBD-FE367A450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13F7D-E840-B844-AB98-8CE9778EB368}"/>
              </a:ext>
            </a:extLst>
          </p:cNvPr>
          <p:cNvSpPr>
            <a:spLocks noGrp="1"/>
          </p:cNvSpPr>
          <p:nvPr>
            <p:ph type="sldNum" sz="quarter" idx="12"/>
          </p:nvPr>
        </p:nvSpPr>
        <p:spPr/>
        <p:txBody>
          <a:bodyPr/>
          <a:lstStyle/>
          <a:p>
            <a:fld id="{A48E0620-168B-8844-9819-763C1F4F71D9}" type="slidenum">
              <a:rPr lang="en-US" smtClean="0"/>
              <a:t>‹#›</a:t>
            </a:fld>
            <a:endParaRPr lang="en-US"/>
          </a:p>
        </p:txBody>
      </p:sp>
    </p:spTree>
    <p:extLst>
      <p:ext uri="{BB962C8B-B14F-4D97-AF65-F5344CB8AC3E}">
        <p14:creationId xmlns:p14="http://schemas.microsoft.com/office/powerpoint/2010/main" val="60264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F92C4A-F868-F84C-888E-A0A472A461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A972B6-DF02-A340-A1CB-D1D290A1A5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7A0BD-AA7A-D946-9E7D-BCC27B0C229C}"/>
              </a:ext>
            </a:extLst>
          </p:cNvPr>
          <p:cNvSpPr>
            <a:spLocks noGrp="1"/>
          </p:cNvSpPr>
          <p:nvPr>
            <p:ph type="dt" sz="half" idx="10"/>
          </p:nvPr>
        </p:nvSpPr>
        <p:spPr/>
        <p:txBody>
          <a:bodyPr/>
          <a:lstStyle/>
          <a:p>
            <a:fld id="{82FD57D1-D21B-9847-8516-E147E82E10D9}" type="datetimeFigureOut">
              <a:rPr lang="en-US" smtClean="0"/>
              <a:t>11/24/21</a:t>
            </a:fld>
            <a:endParaRPr lang="en-US"/>
          </a:p>
        </p:txBody>
      </p:sp>
      <p:sp>
        <p:nvSpPr>
          <p:cNvPr id="5" name="Footer Placeholder 4">
            <a:extLst>
              <a:ext uri="{FF2B5EF4-FFF2-40B4-BE49-F238E27FC236}">
                <a16:creationId xmlns:a16="http://schemas.microsoft.com/office/drawing/2014/main" id="{0C2BE7C5-A326-D148-99A8-C1996C529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0B3ED-F597-3946-8265-9656D6E90CBA}"/>
              </a:ext>
            </a:extLst>
          </p:cNvPr>
          <p:cNvSpPr>
            <a:spLocks noGrp="1"/>
          </p:cNvSpPr>
          <p:nvPr>
            <p:ph type="sldNum" sz="quarter" idx="12"/>
          </p:nvPr>
        </p:nvSpPr>
        <p:spPr/>
        <p:txBody>
          <a:bodyPr/>
          <a:lstStyle/>
          <a:p>
            <a:fld id="{A48E0620-168B-8844-9819-763C1F4F71D9}" type="slidenum">
              <a:rPr lang="en-US" smtClean="0"/>
              <a:t>‹#›</a:t>
            </a:fld>
            <a:endParaRPr lang="en-US"/>
          </a:p>
        </p:txBody>
      </p:sp>
    </p:spTree>
    <p:extLst>
      <p:ext uri="{BB962C8B-B14F-4D97-AF65-F5344CB8AC3E}">
        <p14:creationId xmlns:p14="http://schemas.microsoft.com/office/powerpoint/2010/main" val="191585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9998-B4A8-A347-B31B-DADD5E1E8E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715F59-605C-9B47-8980-D98BD0DF51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4D7FA-2A3C-D942-8F6C-AEC71FB1C00C}"/>
              </a:ext>
            </a:extLst>
          </p:cNvPr>
          <p:cNvSpPr>
            <a:spLocks noGrp="1"/>
          </p:cNvSpPr>
          <p:nvPr>
            <p:ph type="dt" sz="half" idx="10"/>
          </p:nvPr>
        </p:nvSpPr>
        <p:spPr/>
        <p:txBody>
          <a:bodyPr/>
          <a:lstStyle/>
          <a:p>
            <a:fld id="{82FD57D1-D21B-9847-8516-E147E82E10D9}" type="datetimeFigureOut">
              <a:rPr lang="en-US" smtClean="0"/>
              <a:t>11/24/21</a:t>
            </a:fld>
            <a:endParaRPr lang="en-US"/>
          </a:p>
        </p:txBody>
      </p:sp>
      <p:sp>
        <p:nvSpPr>
          <p:cNvPr id="5" name="Footer Placeholder 4">
            <a:extLst>
              <a:ext uri="{FF2B5EF4-FFF2-40B4-BE49-F238E27FC236}">
                <a16:creationId xmlns:a16="http://schemas.microsoft.com/office/drawing/2014/main" id="{665326EB-AF3C-D748-8B37-A81F173D4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69C9E-E522-6B4E-B307-0E187352F100}"/>
              </a:ext>
            </a:extLst>
          </p:cNvPr>
          <p:cNvSpPr>
            <a:spLocks noGrp="1"/>
          </p:cNvSpPr>
          <p:nvPr>
            <p:ph type="sldNum" sz="quarter" idx="12"/>
          </p:nvPr>
        </p:nvSpPr>
        <p:spPr/>
        <p:txBody>
          <a:bodyPr/>
          <a:lstStyle/>
          <a:p>
            <a:fld id="{A48E0620-168B-8844-9819-763C1F4F71D9}" type="slidenum">
              <a:rPr lang="en-US" smtClean="0"/>
              <a:t>‹#›</a:t>
            </a:fld>
            <a:endParaRPr lang="en-US"/>
          </a:p>
        </p:txBody>
      </p:sp>
    </p:spTree>
    <p:extLst>
      <p:ext uri="{BB962C8B-B14F-4D97-AF65-F5344CB8AC3E}">
        <p14:creationId xmlns:p14="http://schemas.microsoft.com/office/powerpoint/2010/main" val="361286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4E25A-D9CE-5D4E-8BA9-1BC2E8D18C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182073-9345-8A47-989A-C17E6FBAD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D8AC9A-110E-B346-BD9E-116571849A1F}"/>
              </a:ext>
            </a:extLst>
          </p:cNvPr>
          <p:cNvSpPr>
            <a:spLocks noGrp="1"/>
          </p:cNvSpPr>
          <p:nvPr>
            <p:ph type="dt" sz="half" idx="10"/>
          </p:nvPr>
        </p:nvSpPr>
        <p:spPr/>
        <p:txBody>
          <a:bodyPr/>
          <a:lstStyle/>
          <a:p>
            <a:fld id="{82FD57D1-D21B-9847-8516-E147E82E10D9}" type="datetimeFigureOut">
              <a:rPr lang="en-US" smtClean="0"/>
              <a:t>11/24/21</a:t>
            </a:fld>
            <a:endParaRPr lang="en-US"/>
          </a:p>
        </p:txBody>
      </p:sp>
      <p:sp>
        <p:nvSpPr>
          <p:cNvPr id="5" name="Footer Placeholder 4">
            <a:extLst>
              <a:ext uri="{FF2B5EF4-FFF2-40B4-BE49-F238E27FC236}">
                <a16:creationId xmlns:a16="http://schemas.microsoft.com/office/drawing/2014/main" id="{82B2255B-CE96-BE4F-AFD1-FC053359B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A791C-2841-7E49-AB5A-D360ABF8EBF9}"/>
              </a:ext>
            </a:extLst>
          </p:cNvPr>
          <p:cNvSpPr>
            <a:spLocks noGrp="1"/>
          </p:cNvSpPr>
          <p:nvPr>
            <p:ph type="sldNum" sz="quarter" idx="12"/>
          </p:nvPr>
        </p:nvSpPr>
        <p:spPr/>
        <p:txBody>
          <a:bodyPr/>
          <a:lstStyle/>
          <a:p>
            <a:fld id="{A48E0620-168B-8844-9819-763C1F4F71D9}" type="slidenum">
              <a:rPr lang="en-US" smtClean="0"/>
              <a:t>‹#›</a:t>
            </a:fld>
            <a:endParaRPr lang="en-US"/>
          </a:p>
        </p:txBody>
      </p:sp>
    </p:spTree>
    <p:extLst>
      <p:ext uri="{BB962C8B-B14F-4D97-AF65-F5344CB8AC3E}">
        <p14:creationId xmlns:p14="http://schemas.microsoft.com/office/powerpoint/2010/main" val="4178210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5F4D-512D-0943-BC38-70A197DDB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CD70A-E432-094F-8F68-A0062AE721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6DA517-1D74-F649-9890-2386C607E0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446AC5-3DE2-8343-B269-D3B432454142}"/>
              </a:ext>
            </a:extLst>
          </p:cNvPr>
          <p:cNvSpPr>
            <a:spLocks noGrp="1"/>
          </p:cNvSpPr>
          <p:nvPr>
            <p:ph type="dt" sz="half" idx="10"/>
          </p:nvPr>
        </p:nvSpPr>
        <p:spPr/>
        <p:txBody>
          <a:bodyPr/>
          <a:lstStyle/>
          <a:p>
            <a:fld id="{82FD57D1-D21B-9847-8516-E147E82E10D9}" type="datetimeFigureOut">
              <a:rPr lang="en-US" smtClean="0"/>
              <a:t>11/24/21</a:t>
            </a:fld>
            <a:endParaRPr lang="en-US"/>
          </a:p>
        </p:txBody>
      </p:sp>
      <p:sp>
        <p:nvSpPr>
          <p:cNvPr id="6" name="Footer Placeholder 5">
            <a:extLst>
              <a:ext uri="{FF2B5EF4-FFF2-40B4-BE49-F238E27FC236}">
                <a16:creationId xmlns:a16="http://schemas.microsoft.com/office/drawing/2014/main" id="{34F615F5-336F-8E4F-9BE1-216D6A549A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DFB636-7988-9C4A-AEC0-F71E7685D020}"/>
              </a:ext>
            </a:extLst>
          </p:cNvPr>
          <p:cNvSpPr>
            <a:spLocks noGrp="1"/>
          </p:cNvSpPr>
          <p:nvPr>
            <p:ph type="sldNum" sz="quarter" idx="12"/>
          </p:nvPr>
        </p:nvSpPr>
        <p:spPr/>
        <p:txBody>
          <a:bodyPr/>
          <a:lstStyle/>
          <a:p>
            <a:fld id="{A48E0620-168B-8844-9819-763C1F4F71D9}" type="slidenum">
              <a:rPr lang="en-US" smtClean="0"/>
              <a:t>‹#›</a:t>
            </a:fld>
            <a:endParaRPr lang="en-US"/>
          </a:p>
        </p:txBody>
      </p:sp>
    </p:spTree>
    <p:extLst>
      <p:ext uri="{BB962C8B-B14F-4D97-AF65-F5344CB8AC3E}">
        <p14:creationId xmlns:p14="http://schemas.microsoft.com/office/powerpoint/2010/main" val="61039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CF64-468D-8549-A2C6-0407A3CB35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56C8E7-6BD8-714C-B23F-07B9DEDD4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8B53EA-37B2-CD48-8946-462960EB1A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497192-0980-C142-9F03-634F9DF511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C83B9-9196-4C4E-A2E6-F7F75DA5D5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2DE693-05C3-E74C-8565-633A83C06AE9}"/>
              </a:ext>
            </a:extLst>
          </p:cNvPr>
          <p:cNvSpPr>
            <a:spLocks noGrp="1"/>
          </p:cNvSpPr>
          <p:nvPr>
            <p:ph type="dt" sz="half" idx="10"/>
          </p:nvPr>
        </p:nvSpPr>
        <p:spPr/>
        <p:txBody>
          <a:bodyPr/>
          <a:lstStyle/>
          <a:p>
            <a:fld id="{82FD57D1-D21B-9847-8516-E147E82E10D9}" type="datetimeFigureOut">
              <a:rPr lang="en-US" smtClean="0"/>
              <a:t>11/24/21</a:t>
            </a:fld>
            <a:endParaRPr lang="en-US"/>
          </a:p>
        </p:txBody>
      </p:sp>
      <p:sp>
        <p:nvSpPr>
          <p:cNvPr id="8" name="Footer Placeholder 7">
            <a:extLst>
              <a:ext uri="{FF2B5EF4-FFF2-40B4-BE49-F238E27FC236}">
                <a16:creationId xmlns:a16="http://schemas.microsoft.com/office/drawing/2014/main" id="{4F523B30-4181-1848-976C-C2AF917467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D76A61-5138-2B4B-BEFA-9B53A35C2FC7}"/>
              </a:ext>
            </a:extLst>
          </p:cNvPr>
          <p:cNvSpPr>
            <a:spLocks noGrp="1"/>
          </p:cNvSpPr>
          <p:nvPr>
            <p:ph type="sldNum" sz="quarter" idx="12"/>
          </p:nvPr>
        </p:nvSpPr>
        <p:spPr/>
        <p:txBody>
          <a:bodyPr/>
          <a:lstStyle/>
          <a:p>
            <a:fld id="{A48E0620-168B-8844-9819-763C1F4F71D9}" type="slidenum">
              <a:rPr lang="en-US" smtClean="0"/>
              <a:t>‹#›</a:t>
            </a:fld>
            <a:endParaRPr lang="en-US"/>
          </a:p>
        </p:txBody>
      </p:sp>
    </p:spTree>
    <p:extLst>
      <p:ext uri="{BB962C8B-B14F-4D97-AF65-F5344CB8AC3E}">
        <p14:creationId xmlns:p14="http://schemas.microsoft.com/office/powerpoint/2010/main" val="335411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7C61-6C6C-1343-B7D7-6833DA613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191617-CE44-814D-9F35-68454ED8ECA4}"/>
              </a:ext>
            </a:extLst>
          </p:cNvPr>
          <p:cNvSpPr>
            <a:spLocks noGrp="1"/>
          </p:cNvSpPr>
          <p:nvPr>
            <p:ph type="dt" sz="half" idx="10"/>
          </p:nvPr>
        </p:nvSpPr>
        <p:spPr/>
        <p:txBody>
          <a:bodyPr/>
          <a:lstStyle/>
          <a:p>
            <a:fld id="{82FD57D1-D21B-9847-8516-E147E82E10D9}" type="datetimeFigureOut">
              <a:rPr lang="en-US" smtClean="0"/>
              <a:t>11/24/21</a:t>
            </a:fld>
            <a:endParaRPr lang="en-US"/>
          </a:p>
        </p:txBody>
      </p:sp>
      <p:sp>
        <p:nvSpPr>
          <p:cNvPr id="4" name="Footer Placeholder 3">
            <a:extLst>
              <a:ext uri="{FF2B5EF4-FFF2-40B4-BE49-F238E27FC236}">
                <a16:creationId xmlns:a16="http://schemas.microsoft.com/office/drawing/2014/main" id="{902251C4-5FBC-5047-8AC3-712066F029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15F81B-284B-094B-9B07-7D212EE5F36D}"/>
              </a:ext>
            </a:extLst>
          </p:cNvPr>
          <p:cNvSpPr>
            <a:spLocks noGrp="1"/>
          </p:cNvSpPr>
          <p:nvPr>
            <p:ph type="sldNum" sz="quarter" idx="12"/>
          </p:nvPr>
        </p:nvSpPr>
        <p:spPr/>
        <p:txBody>
          <a:bodyPr/>
          <a:lstStyle/>
          <a:p>
            <a:fld id="{A48E0620-168B-8844-9819-763C1F4F71D9}" type="slidenum">
              <a:rPr lang="en-US" smtClean="0"/>
              <a:t>‹#›</a:t>
            </a:fld>
            <a:endParaRPr lang="en-US"/>
          </a:p>
        </p:txBody>
      </p:sp>
    </p:spTree>
    <p:extLst>
      <p:ext uri="{BB962C8B-B14F-4D97-AF65-F5344CB8AC3E}">
        <p14:creationId xmlns:p14="http://schemas.microsoft.com/office/powerpoint/2010/main" val="74967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EBD83-082B-264E-85FB-64B26451C7B9}"/>
              </a:ext>
            </a:extLst>
          </p:cNvPr>
          <p:cNvSpPr>
            <a:spLocks noGrp="1"/>
          </p:cNvSpPr>
          <p:nvPr>
            <p:ph type="dt" sz="half" idx="10"/>
          </p:nvPr>
        </p:nvSpPr>
        <p:spPr/>
        <p:txBody>
          <a:bodyPr/>
          <a:lstStyle/>
          <a:p>
            <a:fld id="{82FD57D1-D21B-9847-8516-E147E82E10D9}" type="datetimeFigureOut">
              <a:rPr lang="en-US" smtClean="0"/>
              <a:t>11/24/21</a:t>
            </a:fld>
            <a:endParaRPr lang="en-US"/>
          </a:p>
        </p:txBody>
      </p:sp>
      <p:sp>
        <p:nvSpPr>
          <p:cNvPr id="3" name="Footer Placeholder 2">
            <a:extLst>
              <a:ext uri="{FF2B5EF4-FFF2-40B4-BE49-F238E27FC236}">
                <a16:creationId xmlns:a16="http://schemas.microsoft.com/office/drawing/2014/main" id="{C3EF5D84-F945-F248-B916-2F7701B849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239A69-10B2-314A-81EC-21F0687DB6F3}"/>
              </a:ext>
            </a:extLst>
          </p:cNvPr>
          <p:cNvSpPr>
            <a:spLocks noGrp="1"/>
          </p:cNvSpPr>
          <p:nvPr>
            <p:ph type="sldNum" sz="quarter" idx="12"/>
          </p:nvPr>
        </p:nvSpPr>
        <p:spPr/>
        <p:txBody>
          <a:bodyPr/>
          <a:lstStyle/>
          <a:p>
            <a:fld id="{A48E0620-168B-8844-9819-763C1F4F71D9}" type="slidenum">
              <a:rPr lang="en-US" smtClean="0"/>
              <a:t>‹#›</a:t>
            </a:fld>
            <a:endParaRPr lang="en-US"/>
          </a:p>
        </p:txBody>
      </p:sp>
    </p:spTree>
    <p:extLst>
      <p:ext uri="{BB962C8B-B14F-4D97-AF65-F5344CB8AC3E}">
        <p14:creationId xmlns:p14="http://schemas.microsoft.com/office/powerpoint/2010/main" val="288533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862C-D600-D446-9920-D80969E755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67FB2A-5946-6B48-A7BD-283AD671E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98222-648C-CB47-8BB1-9F1C968CF9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7F026-3CDC-7B4F-AD44-1DAB0E506DDF}"/>
              </a:ext>
            </a:extLst>
          </p:cNvPr>
          <p:cNvSpPr>
            <a:spLocks noGrp="1"/>
          </p:cNvSpPr>
          <p:nvPr>
            <p:ph type="dt" sz="half" idx="10"/>
          </p:nvPr>
        </p:nvSpPr>
        <p:spPr/>
        <p:txBody>
          <a:bodyPr/>
          <a:lstStyle/>
          <a:p>
            <a:fld id="{82FD57D1-D21B-9847-8516-E147E82E10D9}" type="datetimeFigureOut">
              <a:rPr lang="en-US" smtClean="0"/>
              <a:t>11/24/21</a:t>
            </a:fld>
            <a:endParaRPr lang="en-US"/>
          </a:p>
        </p:txBody>
      </p:sp>
      <p:sp>
        <p:nvSpPr>
          <p:cNvPr id="6" name="Footer Placeholder 5">
            <a:extLst>
              <a:ext uri="{FF2B5EF4-FFF2-40B4-BE49-F238E27FC236}">
                <a16:creationId xmlns:a16="http://schemas.microsoft.com/office/drawing/2014/main" id="{E7750C1B-3CDA-1142-B25D-5EB0B71CF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03325D-D346-584E-93DE-7C41B7EA788F}"/>
              </a:ext>
            </a:extLst>
          </p:cNvPr>
          <p:cNvSpPr>
            <a:spLocks noGrp="1"/>
          </p:cNvSpPr>
          <p:nvPr>
            <p:ph type="sldNum" sz="quarter" idx="12"/>
          </p:nvPr>
        </p:nvSpPr>
        <p:spPr/>
        <p:txBody>
          <a:bodyPr/>
          <a:lstStyle/>
          <a:p>
            <a:fld id="{A48E0620-168B-8844-9819-763C1F4F71D9}" type="slidenum">
              <a:rPr lang="en-US" smtClean="0"/>
              <a:t>‹#›</a:t>
            </a:fld>
            <a:endParaRPr lang="en-US"/>
          </a:p>
        </p:txBody>
      </p:sp>
    </p:spTree>
    <p:extLst>
      <p:ext uri="{BB962C8B-B14F-4D97-AF65-F5344CB8AC3E}">
        <p14:creationId xmlns:p14="http://schemas.microsoft.com/office/powerpoint/2010/main" val="238055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F94D-8CC8-DD4C-9701-D51C1FBDEA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DA0241-5869-6F49-8719-C31A769467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A457F1-BEF4-1A4C-9781-07A40EC4A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B19FE-9AC1-444A-95E2-F4235A9984BB}"/>
              </a:ext>
            </a:extLst>
          </p:cNvPr>
          <p:cNvSpPr>
            <a:spLocks noGrp="1"/>
          </p:cNvSpPr>
          <p:nvPr>
            <p:ph type="dt" sz="half" idx="10"/>
          </p:nvPr>
        </p:nvSpPr>
        <p:spPr/>
        <p:txBody>
          <a:bodyPr/>
          <a:lstStyle/>
          <a:p>
            <a:fld id="{82FD57D1-D21B-9847-8516-E147E82E10D9}" type="datetimeFigureOut">
              <a:rPr lang="en-US" smtClean="0"/>
              <a:t>11/24/21</a:t>
            </a:fld>
            <a:endParaRPr lang="en-US"/>
          </a:p>
        </p:txBody>
      </p:sp>
      <p:sp>
        <p:nvSpPr>
          <p:cNvPr id="6" name="Footer Placeholder 5">
            <a:extLst>
              <a:ext uri="{FF2B5EF4-FFF2-40B4-BE49-F238E27FC236}">
                <a16:creationId xmlns:a16="http://schemas.microsoft.com/office/drawing/2014/main" id="{7368C246-D2B5-BC4C-A2E5-B16B977CE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68F58-E27E-0748-B91B-687C7C887FA0}"/>
              </a:ext>
            </a:extLst>
          </p:cNvPr>
          <p:cNvSpPr>
            <a:spLocks noGrp="1"/>
          </p:cNvSpPr>
          <p:nvPr>
            <p:ph type="sldNum" sz="quarter" idx="12"/>
          </p:nvPr>
        </p:nvSpPr>
        <p:spPr/>
        <p:txBody>
          <a:bodyPr/>
          <a:lstStyle/>
          <a:p>
            <a:fld id="{A48E0620-168B-8844-9819-763C1F4F71D9}" type="slidenum">
              <a:rPr lang="en-US" smtClean="0"/>
              <a:t>‹#›</a:t>
            </a:fld>
            <a:endParaRPr lang="en-US"/>
          </a:p>
        </p:txBody>
      </p:sp>
    </p:spTree>
    <p:extLst>
      <p:ext uri="{BB962C8B-B14F-4D97-AF65-F5344CB8AC3E}">
        <p14:creationId xmlns:p14="http://schemas.microsoft.com/office/powerpoint/2010/main" val="226260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4F9628-5549-2042-A249-06E2D0F48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32B0D3-CF33-6F43-A981-EC13F5C77C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18A4E-561B-3644-890D-81DCB154F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D57D1-D21B-9847-8516-E147E82E10D9}" type="datetimeFigureOut">
              <a:rPr lang="en-US" smtClean="0"/>
              <a:t>11/24/21</a:t>
            </a:fld>
            <a:endParaRPr lang="en-US"/>
          </a:p>
        </p:txBody>
      </p:sp>
      <p:sp>
        <p:nvSpPr>
          <p:cNvPr id="5" name="Footer Placeholder 4">
            <a:extLst>
              <a:ext uri="{FF2B5EF4-FFF2-40B4-BE49-F238E27FC236}">
                <a16:creationId xmlns:a16="http://schemas.microsoft.com/office/drawing/2014/main" id="{DB50C178-399C-D042-B740-AFC0218255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8B140C-B6A6-7B44-B457-A486438D68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E0620-168B-8844-9819-763C1F4F71D9}" type="slidenum">
              <a:rPr lang="en-US" smtClean="0"/>
              <a:t>‹#›</a:t>
            </a:fld>
            <a:endParaRPr lang="en-US"/>
          </a:p>
        </p:txBody>
      </p:sp>
    </p:spTree>
    <p:extLst>
      <p:ext uri="{BB962C8B-B14F-4D97-AF65-F5344CB8AC3E}">
        <p14:creationId xmlns:p14="http://schemas.microsoft.com/office/powerpoint/2010/main" val="1154295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羊膝盖骨头图片(第1页) - 要无忧健康图库">
            <a:extLst>
              <a:ext uri="{FF2B5EF4-FFF2-40B4-BE49-F238E27FC236}">
                <a16:creationId xmlns:a16="http://schemas.microsoft.com/office/drawing/2014/main" id="{1E184E7D-B936-704E-8F35-6B77BD18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73" y="2631371"/>
            <a:ext cx="4090592" cy="39924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一级塑料羊拐骨羊嘎拉哈髀石旮旯哈羊骨头子儿传统怀旧玩具丢沙包">
            <a:extLst>
              <a:ext uri="{FF2B5EF4-FFF2-40B4-BE49-F238E27FC236}">
                <a16:creationId xmlns:a16="http://schemas.microsoft.com/office/drawing/2014/main" id="{F7461D6F-AF1E-7A40-8A07-D7EE1F7BF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91313"/>
            <a:ext cx="4090592" cy="40905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6FBF07-45CC-374E-8CDD-7214AA2A0D55}"/>
              </a:ext>
            </a:extLst>
          </p:cNvPr>
          <p:cNvSpPr txBox="1"/>
          <p:nvPr/>
        </p:nvSpPr>
        <p:spPr>
          <a:xfrm>
            <a:off x="401820" y="225397"/>
            <a:ext cx="8481290" cy="2185214"/>
          </a:xfrm>
          <a:prstGeom prst="rect">
            <a:avLst/>
          </a:prstGeom>
          <a:noFill/>
        </p:spPr>
        <p:txBody>
          <a:bodyPr wrap="square" rtlCol="0">
            <a:spAutoFit/>
          </a:bodyPr>
          <a:lstStyle/>
          <a:p>
            <a:r>
              <a:rPr lang="en-US" sz="2400" dirty="0" err="1"/>
              <a:t>Yángguǎigu</a:t>
            </a:r>
            <a:r>
              <a:rPr lang="en-US" sz="2400" dirty="0"/>
              <a:t>̌</a:t>
            </a:r>
          </a:p>
          <a:p>
            <a:r>
              <a:rPr lang="en-US" sz="3600" dirty="0" err="1"/>
              <a:t>羊拐骨</a:t>
            </a:r>
            <a:r>
              <a:rPr lang="zh-CN" altLang="en-US" sz="3600" dirty="0"/>
              <a:t>（</a:t>
            </a:r>
            <a:r>
              <a:rPr lang="en-US" altLang="zh-CN" sz="3600" dirty="0"/>
              <a:t>Man </a:t>
            </a:r>
            <a:r>
              <a:rPr lang="en-US" altLang="zh-CN" sz="3600" dirty="0" err="1"/>
              <a:t>languague:gacuha</a:t>
            </a:r>
            <a:r>
              <a:rPr lang="zh-CN" altLang="en-US" sz="3600" dirty="0"/>
              <a:t>）</a:t>
            </a:r>
            <a:endParaRPr lang="en-US" altLang="zh-CN" sz="3600" dirty="0"/>
          </a:p>
          <a:p>
            <a:pPr marL="342900" indent="-342900">
              <a:buFont typeface="Arial" panose="020B0604020202020204" pitchFamily="34" charset="0"/>
              <a:buChar char="•"/>
            </a:pPr>
            <a:r>
              <a:rPr lang="en-US" altLang="zh-CN" sz="2400" dirty="0"/>
              <a:t>Manchu traditional game</a:t>
            </a:r>
          </a:p>
          <a:p>
            <a:pPr marL="342900" indent="-342900">
              <a:buFont typeface="Arial" panose="020B0604020202020204" pitchFamily="34" charset="0"/>
              <a:buChar char="•"/>
            </a:pPr>
            <a:r>
              <a:rPr lang="en-US" sz="2400" dirty="0"/>
              <a:t>Round 800 years</a:t>
            </a:r>
          </a:p>
          <a:p>
            <a:pPr marL="342900" indent="-342900">
              <a:buFont typeface="Arial" panose="020B0604020202020204" pitchFamily="34" charset="0"/>
              <a:buChar char="•"/>
            </a:pPr>
            <a:r>
              <a:rPr lang="en-US" sz="2400" dirty="0"/>
              <a:t>To be agile enough to do embodiment</a:t>
            </a:r>
            <a:endParaRPr lang="en-US" dirty="0"/>
          </a:p>
        </p:txBody>
      </p:sp>
    </p:spTree>
    <p:extLst>
      <p:ext uri="{BB962C8B-B14F-4D97-AF65-F5344CB8AC3E}">
        <p14:creationId xmlns:p14="http://schemas.microsoft.com/office/powerpoint/2010/main" val="186103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E3D8-08CD-3B4E-9B73-60862BCF1E0A}"/>
              </a:ext>
            </a:extLst>
          </p:cNvPr>
          <p:cNvSpPr>
            <a:spLocks noGrp="1"/>
          </p:cNvSpPr>
          <p:nvPr>
            <p:ph type="title"/>
          </p:nvPr>
        </p:nvSpPr>
        <p:spPr>
          <a:xfrm>
            <a:off x="173182" y="195792"/>
            <a:ext cx="10515600" cy="1325563"/>
          </a:xfrm>
        </p:spPr>
        <p:txBody>
          <a:bodyPr>
            <a:normAutofit/>
          </a:bodyPr>
          <a:lstStyle/>
          <a:p>
            <a:r>
              <a:rPr lang="en-US" sz="2400" dirty="0" err="1"/>
              <a:t>fānshéng</a:t>
            </a:r>
            <a:br>
              <a:rPr lang="en-US" sz="4000" dirty="0"/>
            </a:br>
            <a:r>
              <a:rPr lang="en-US" sz="4000" dirty="0" err="1"/>
              <a:t>翻绳</a:t>
            </a:r>
            <a:r>
              <a:rPr lang="en-US" sz="4000" dirty="0"/>
              <a:t> Chinese rope weaving</a:t>
            </a:r>
          </a:p>
        </p:txBody>
      </p:sp>
      <p:pic>
        <p:nvPicPr>
          <p:cNvPr id="5" name="Content Placeholder 4" descr="A picture containing text, clipart&#10;&#10;Description automatically generated">
            <a:extLst>
              <a:ext uri="{FF2B5EF4-FFF2-40B4-BE49-F238E27FC236}">
                <a16:creationId xmlns:a16="http://schemas.microsoft.com/office/drawing/2014/main" id="{5B299074-7998-914F-8CE0-F98F557C5B90}"/>
              </a:ext>
            </a:extLst>
          </p:cNvPr>
          <p:cNvPicPr>
            <a:picLocks noGrp="1" noChangeAspect="1"/>
          </p:cNvPicPr>
          <p:nvPr>
            <p:ph idx="1"/>
          </p:nvPr>
        </p:nvPicPr>
        <p:blipFill>
          <a:blip r:embed="rId2"/>
          <a:stretch>
            <a:fillRect/>
          </a:stretch>
        </p:blipFill>
        <p:spPr>
          <a:xfrm>
            <a:off x="316811" y="2310870"/>
            <a:ext cx="5643722" cy="4351338"/>
          </a:xfrm>
        </p:spPr>
      </p:pic>
      <p:pic>
        <p:nvPicPr>
          <p:cNvPr id="2050" name="Picture 2" descr="民间游戏翻花绳图片(第1页) - 要无忧健康图库">
            <a:extLst>
              <a:ext uri="{FF2B5EF4-FFF2-40B4-BE49-F238E27FC236}">
                <a16:creationId xmlns:a16="http://schemas.microsoft.com/office/drawing/2014/main" id="{BF166AE2-2CF9-A241-9A45-3E6E66B0D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595" y="1345141"/>
            <a:ext cx="4747205" cy="531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12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一根绳子，带孩子玩出花！_绳头">
            <a:extLst>
              <a:ext uri="{FF2B5EF4-FFF2-40B4-BE49-F238E27FC236}">
                <a16:creationId xmlns:a16="http://schemas.microsoft.com/office/drawing/2014/main" id="{2436BDB0-F391-4846-8B03-165EB0AA0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964" y="1371601"/>
            <a:ext cx="8452358" cy="476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23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7B5E7-7743-E641-AB90-55AE9FDE63A8}"/>
              </a:ext>
            </a:extLst>
          </p:cNvPr>
          <p:cNvSpPr>
            <a:spLocks noGrp="1"/>
          </p:cNvSpPr>
          <p:nvPr>
            <p:ph type="title"/>
          </p:nvPr>
        </p:nvSpPr>
        <p:spPr>
          <a:xfrm>
            <a:off x="448733" y="18255"/>
            <a:ext cx="10515600" cy="1325563"/>
          </a:xfrm>
        </p:spPr>
        <p:txBody>
          <a:bodyPr/>
          <a:lstStyle/>
          <a:p>
            <a:r>
              <a:rPr lang="en-US" dirty="0" err="1"/>
              <a:t>弹弓</a:t>
            </a:r>
            <a:r>
              <a:rPr lang="zh-CN" altLang="en-US" dirty="0"/>
              <a:t>（</a:t>
            </a:r>
            <a:r>
              <a:rPr lang="en-US" altLang="zh-CN" dirty="0"/>
              <a:t>pebble bow/slingshot</a:t>
            </a:r>
            <a:r>
              <a:rPr lang="zh-CN" altLang="en-US" dirty="0"/>
              <a:t>）</a:t>
            </a:r>
            <a:endParaRPr lang="en-US" dirty="0"/>
          </a:p>
        </p:txBody>
      </p:sp>
      <p:sp>
        <p:nvSpPr>
          <p:cNvPr id="3" name="Content Placeholder 2">
            <a:extLst>
              <a:ext uri="{FF2B5EF4-FFF2-40B4-BE49-F238E27FC236}">
                <a16:creationId xmlns:a16="http://schemas.microsoft.com/office/drawing/2014/main" id="{E5D8C507-EDBC-F241-A0D5-ADA372132B68}"/>
              </a:ext>
            </a:extLst>
          </p:cNvPr>
          <p:cNvSpPr>
            <a:spLocks noGrp="1"/>
          </p:cNvSpPr>
          <p:nvPr>
            <p:ph idx="1"/>
          </p:nvPr>
        </p:nvSpPr>
        <p:spPr>
          <a:xfrm>
            <a:off x="279400" y="1025380"/>
            <a:ext cx="10515600" cy="701820"/>
          </a:xfrm>
        </p:spPr>
        <p:txBody>
          <a:bodyPr>
            <a:normAutofit fontScale="85000" lnSpcReduction="20000"/>
          </a:bodyPr>
          <a:lstStyle/>
          <a:p>
            <a:r>
              <a:rPr lang="en-US" sz="2400" dirty="0" err="1"/>
              <a:t>Foklore</a:t>
            </a:r>
            <a:r>
              <a:rPr lang="en-US" sz="2400" dirty="0"/>
              <a:t>-</a:t>
            </a:r>
            <a:r>
              <a:rPr lang="en-US" sz="2400" dirty="0" err="1"/>
              <a:t>zhangxian</a:t>
            </a:r>
            <a:r>
              <a:rPr lang="en-US" sz="2400" dirty="0"/>
              <a:t>-God of prosperity/</a:t>
            </a:r>
            <a:r>
              <a:rPr lang="en-US" sz="2400" dirty="0" err="1"/>
              <a:t>offsprings</a:t>
            </a:r>
            <a:endParaRPr lang="en-US" sz="2400" dirty="0"/>
          </a:p>
          <a:p>
            <a:r>
              <a:rPr lang="en-US" sz="2400" dirty="0"/>
              <a:t>Popular</a:t>
            </a:r>
            <a:r>
              <a:rPr lang="zh-CN" altLang="en-US" sz="2400" dirty="0"/>
              <a:t> </a:t>
            </a:r>
            <a:r>
              <a:rPr lang="en-US" altLang="zh-CN" sz="2400" dirty="0"/>
              <a:t>in</a:t>
            </a:r>
            <a:r>
              <a:rPr lang="zh-CN" altLang="en-US" sz="2400" dirty="0"/>
              <a:t> </a:t>
            </a:r>
            <a:r>
              <a:rPr lang="en-US" altLang="zh-CN" sz="2400" dirty="0"/>
              <a:t>Qing dynasty</a:t>
            </a:r>
            <a:endParaRPr lang="en-US" sz="2400" dirty="0"/>
          </a:p>
        </p:txBody>
      </p:sp>
      <p:pic>
        <p:nvPicPr>
          <p:cNvPr id="4098" name="Picture 2">
            <a:extLst>
              <a:ext uri="{FF2B5EF4-FFF2-40B4-BE49-F238E27FC236}">
                <a16:creationId xmlns:a16="http://schemas.microsoft.com/office/drawing/2014/main" id="{E7FD6A87-91E5-4D4A-933A-45B4AC4D1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42" y="2350943"/>
            <a:ext cx="1982399" cy="41990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弹弓-360百科">
            <a:extLst>
              <a:ext uri="{FF2B5EF4-FFF2-40B4-BE49-F238E27FC236}">
                <a16:creationId xmlns:a16="http://schemas.microsoft.com/office/drawing/2014/main" id="{526C645A-82DF-A141-BF10-89CA3B007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27200"/>
            <a:ext cx="3047153" cy="490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18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D9050-4B0C-DA44-BC73-BB0212B1E902}"/>
              </a:ext>
            </a:extLst>
          </p:cNvPr>
          <p:cNvSpPr>
            <a:spLocks noGrp="1"/>
          </p:cNvSpPr>
          <p:nvPr>
            <p:ph type="title"/>
          </p:nvPr>
        </p:nvSpPr>
        <p:spPr>
          <a:xfrm>
            <a:off x="143934" y="18255"/>
            <a:ext cx="10515600" cy="1325563"/>
          </a:xfrm>
        </p:spPr>
        <p:txBody>
          <a:bodyPr/>
          <a:lstStyle/>
          <a:p>
            <a:r>
              <a:rPr lang="en-US" dirty="0" err="1"/>
              <a:t>竹蜻蜓</a:t>
            </a:r>
            <a:r>
              <a:rPr lang="zh-CN" altLang="en-US" dirty="0"/>
              <a:t> </a:t>
            </a:r>
            <a:r>
              <a:rPr lang="en-US" altLang="zh-CN" sz="3200" dirty="0"/>
              <a:t>bamboo dragonfly</a:t>
            </a:r>
            <a:endParaRPr lang="en-US" dirty="0"/>
          </a:p>
        </p:txBody>
      </p:sp>
      <p:sp>
        <p:nvSpPr>
          <p:cNvPr id="3" name="Content Placeholder 2">
            <a:extLst>
              <a:ext uri="{FF2B5EF4-FFF2-40B4-BE49-F238E27FC236}">
                <a16:creationId xmlns:a16="http://schemas.microsoft.com/office/drawing/2014/main" id="{704A073C-60F8-8848-BCE1-258D272B6181}"/>
              </a:ext>
            </a:extLst>
          </p:cNvPr>
          <p:cNvSpPr>
            <a:spLocks noGrp="1"/>
          </p:cNvSpPr>
          <p:nvPr>
            <p:ph idx="1"/>
          </p:nvPr>
        </p:nvSpPr>
        <p:spPr>
          <a:xfrm>
            <a:off x="143934" y="1253331"/>
            <a:ext cx="10515600" cy="4351338"/>
          </a:xfrm>
        </p:spPr>
        <p:txBody>
          <a:bodyPr/>
          <a:lstStyle/>
          <a:p>
            <a:r>
              <a:rPr lang="en-AU" dirty="0"/>
              <a:t>Toy</a:t>
            </a:r>
            <a:r>
              <a:rPr lang="zh-CN" altLang="en-US" dirty="0"/>
              <a:t> </a:t>
            </a:r>
            <a:r>
              <a:rPr lang="en-US" altLang="zh-CN" dirty="0"/>
              <a:t>helicopter rotor </a:t>
            </a:r>
          </a:p>
          <a:p>
            <a:r>
              <a:rPr lang="en-US" dirty="0"/>
              <a:t>Flies up when its shaft is rapidly spins.</a:t>
            </a:r>
          </a:p>
          <a:p>
            <a:r>
              <a:rPr lang="en-US" dirty="0"/>
              <a:t>Originated in </a:t>
            </a:r>
            <a:r>
              <a:rPr lang="en-US" dirty="0" err="1"/>
              <a:t>Jin</a:t>
            </a:r>
            <a:r>
              <a:rPr lang="en-US" dirty="0"/>
              <a:t> dynasty around 320 AD.</a:t>
            </a:r>
            <a:r>
              <a:rPr lang="en-AU" dirty="0"/>
              <a:t> </a:t>
            </a:r>
          </a:p>
          <a:p>
            <a:r>
              <a:rPr lang="en-AU" dirty="0"/>
              <a:t>and was the object of early experiments by English engineer George Cayley, the inventor of modern aeronautics. </a:t>
            </a:r>
            <a:endParaRPr lang="en-US" dirty="0"/>
          </a:p>
        </p:txBody>
      </p:sp>
      <p:pic>
        <p:nvPicPr>
          <p:cNvPr id="5122" name="Picture 2" descr="古代竹蜻蜓_万图壁纸网">
            <a:extLst>
              <a:ext uri="{FF2B5EF4-FFF2-40B4-BE49-F238E27FC236}">
                <a16:creationId xmlns:a16="http://schemas.microsoft.com/office/drawing/2014/main" id="{F3C97FCB-4B9A-3741-81A2-A6D842CCE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787455"/>
            <a:ext cx="4622800" cy="29181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叮噹Doraemon Sticker - 叮噹Doraemon 竹蜻蜓- Discover &amp;amp; Share GIFs">
            <a:extLst>
              <a:ext uri="{FF2B5EF4-FFF2-40B4-BE49-F238E27FC236}">
                <a16:creationId xmlns:a16="http://schemas.microsoft.com/office/drawing/2014/main" id="{B3C0C218-0814-D047-ABE4-491D2670A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018" y="318695"/>
            <a:ext cx="2288116" cy="264381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UG10.0如何建模竹蜻蜓-百度经验">
            <a:extLst>
              <a:ext uri="{FF2B5EF4-FFF2-40B4-BE49-F238E27FC236}">
                <a16:creationId xmlns:a16="http://schemas.microsoft.com/office/drawing/2014/main" id="{35E1873C-ECBC-A94C-BD97-39E7DA821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135" y="3722526"/>
            <a:ext cx="44704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第七课我们都爱中国Flashcards | Quizlet">
            <a:extLst>
              <a:ext uri="{FF2B5EF4-FFF2-40B4-BE49-F238E27FC236}">
                <a16:creationId xmlns:a16="http://schemas.microsoft.com/office/drawing/2014/main" id="{658EC204-E030-8B43-A3A4-4CF656093F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2567" y="569001"/>
            <a:ext cx="2788546" cy="214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87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B198-C92D-4E48-A911-5B558E64729D}"/>
              </a:ext>
            </a:extLst>
          </p:cNvPr>
          <p:cNvSpPr>
            <a:spLocks noGrp="1"/>
          </p:cNvSpPr>
          <p:nvPr>
            <p:ph type="title"/>
          </p:nvPr>
        </p:nvSpPr>
        <p:spPr>
          <a:xfrm>
            <a:off x="838200" y="268143"/>
            <a:ext cx="10515600" cy="1325563"/>
          </a:xfrm>
        </p:spPr>
        <p:txBody>
          <a:bodyPr/>
          <a:lstStyle/>
          <a:p>
            <a:r>
              <a:rPr lang="en-US" sz="2800" dirty="0" err="1"/>
              <a:t>jiànzi</a:t>
            </a:r>
            <a:br>
              <a:rPr lang="en-US" dirty="0"/>
            </a:br>
            <a:r>
              <a:rPr lang="en-US" dirty="0" err="1"/>
              <a:t>毽子</a:t>
            </a:r>
            <a:r>
              <a:rPr lang="zh-CN" altLang="en-US" dirty="0"/>
              <a:t>（</a:t>
            </a:r>
            <a:r>
              <a:rPr lang="en-US" altLang="zh-CN" dirty="0"/>
              <a:t>shuttlecock</a:t>
            </a:r>
            <a:r>
              <a:rPr lang="zh-CN" altLang="en-US" dirty="0"/>
              <a:t>）</a:t>
            </a:r>
            <a:endParaRPr lang="en-US" dirty="0"/>
          </a:p>
        </p:txBody>
      </p:sp>
      <p:sp>
        <p:nvSpPr>
          <p:cNvPr id="3" name="Content Placeholder 2">
            <a:extLst>
              <a:ext uri="{FF2B5EF4-FFF2-40B4-BE49-F238E27FC236}">
                <a16:creationId xmlns:a16="http://schemas.microsoft.com/office/drawing/2014/main" id="{4D136945-6367-444F-ABED-F3B9161B32A7}"/>
              </a:ext>
            </a:extLst>
          </p:cNvPr>
          <p:cNvSpPr>
            <a:spLocks noGrp="1"/>
          </p:cNvSpPr>
          <p:nvPr>
            <p:ph idx="1"/>
          </p:nvPr>
        </p:nvSpPr>
        <p:spPr/>
        <p:txBody>
          <a:bodyPr/>
          <a:lstStyle/>
          <a:p>
            <a:r>
              <a:rPr lang="en-US" dirty="0"/>
              <a:t>Originated</a:t>
            </a:r>
            <a:r>
              <a:rPr lang="zh-CN" altLang="en-US" dirty="0"/>
              <a:t> </a:t>
            </a:r>
            <a:r>
              <a:rPr lang="en-US" altLang="zh-CN" dirty="0"/>
              <a:t>in</a:t>
            </a:r>
            <a:r>
              <a:rPr lang="zh-CN" altLang="en-US" dirty="0"/>
              <a:t> </a:t>
            </a:r>
            <a:r>
              <a:rPr lang="en-US" altLang="zh-CN" dirty="0"/>
              <a:t>Shang dynasty,3000 years ago</a:t>
            </a:r>
            <a:endParaRPr lang="en-US" dirty="0"/>
          </a:p>
        </p:txBody>
      </p:sp>
      <p:pic>
        <p:nvPicPr>
          <p:cNvPr id="6146" name="Picture 2">
            <a:extLst>
              <a:ext uri="{FF2B5EF4-FFF2-40B4-BE49-F238E27FC236}">
                <a16:creationId xmlns:a16="http://schemas.microsoft.com/office/drawing/2014/main" id="{0E4017E5-B6BF-6247-A340-D8FACD2B1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050" y="194750"/>
            <a:ext cx="2952750" cy="64684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古代的毽子是什么制作的？踢毽子的历史可以追溯到哪个时期？-趣历史网">
            <a:extLst>
              <a:ext uri="{FF2B5EF4-FFF2-40B4-BE49-F238E27FC236}">
                <a16:creationId xmlns:a16="http://schemas.microsoft.com/office/drawing/2014/main" id="{1D35E3F7-69AD-5242-90A8-867BA1A02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8" y="3038619"/>
            <a:ext cx="55118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搞笑gif趣图对喜欢踢毽子的女生，完全没有抵抗力_网易订阅">
            <a:extLst>
              <a:ext uri="{FF2B5EF4-FFF2-40B4-BE49-F238E27FC236}">
                <a16:creationId xmlns:a16="http://schemas.microsoft.com/office/drawing/2014/main" id="{8F35FE96-6742-D249-BCE8-69BABE134B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829" y="2843213"/>
            <a:ext cx="2459860" cy="356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256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102</Words>
  <Application>Microsoft Macintosh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fānshéng 翻绳 Chinese rope weaving</vt:lpstr>
      <vt:lpstr>PowerPoint Presentation</vt:lpstr>
      <vt:lpstr>弹弓（pebble bow/slingshot）</vt:lpstr>
      <vt:lpstr>竹蜻蜓 bamboo dragonfly</vt:lpstr>
      <vt:lpstr>jiànzi 毽子（shuttlecock）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xu.jade</dc:creator>
  <cp:lastModifiedBy>xu.jade</cp:lastModifiedBy>
  <cp:revision>8</cp:revision>
  <dcterms:created xsi:type="dcterms:W3CDTF">2021-11-24T01:19:34Z</dcterms:created>
  <dcterms:modified xsi:type="dcterms:W3CDTF">2021-11-24T10:26:35Z</dcterms:modified>
</cp:coreProperties>
</file>