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4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2C2-3D67-6744-A98D-058C9D301AA4}" type="datetimeFigureOut">
              <a:rPr kumimoji="1" lang="zh-CN" altLang="en-US" smtClean="0"/>
              <a:t>19/7/31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E0B-0143-1349-A49F-E26A04DF8C9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2C2-3D67-6744-A98D-058C9D301AA4}" type="datetimeFigureOut">
              <a:rPr kumimoji="1" lang="zh-CN" altLang="en-US" smtClean="0"/>
              <a:t>19/7/31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E0B-0143-1349-A49F-E26A04DF8C9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2C2-3D67-6744-A98D-058C9D301AA4}" type="datetimeFigureOut">
              <a:rPr kumimoji="1" lang="zh-CN" altLang="en-US" smtClean="0"/>
              <a:t>19/7/31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E0B-0143-1349-A49F-E26A04DF8C9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2C2-3D67-6744-A98D-058C9D301AA4}" type="datetimeFigureOut">
              <a:rPr kumimoji="1" lang="zh-CN" altLang="en-US" smtClean="0"/>
              <a:t>19/7/31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E0B-0143-1349-A49F-E26A04DF8C9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2C2-3D67-6744-A98D-058C9D301AA4}" type="datetimeFigureOut">
              <a:rPr kumimoji="1" lang="zh-CN" altLang="en-US" smtClean="0"/>
              <a:t>19/7/31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E0B-0143-1349-A49F-E26A04DF8C9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2C2-3D67-6744-A98D-058C9D301AA4}" type="datetimeFigureOut">
              <a:rPr kumimoji="1" lang="zh-CN" altLang="en-US" smtClean="0"/>
              <a:t>19/7/31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E0B-0143-1349-A49F-E26A04DF8C9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2C2-3D67-6744-A98D-058C9D301AA4}" type="datetimeFigureOut">
              <a:rPr kumimoji="1" lang="zh-CN" altLang="en-US" smtClean="0"/>
              <a:t>19/7/31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E0B-0143-1349-A49F-E26A04DF8C9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2C2-3D67-6744-A98D-058C9D301AA4}" type="datetimeFigureOut">
              <a:rPr kumimoji="1" lang="zh-CN" altLang="en-US" smtClean="0"/>
              <a:t>19/7/31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E0B-0143-1349-A49F-E26A04DF8C9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2C2-3D67-6744-A98D-058C9D301AA4}" type="datetimeFigureOut">
              <a:rPr kumimoji="1" lang="zh-CN" altLang="en-US" smtClean="0"/>
              <a:t>19/7/31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E0B-0143-1349-A49F-E26A04DF8C9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2C2-3D67-6744-A98D-058C9D301AA4}" type="datetimeFigureOut">
              <a:rPr kumimoji="1" lang="zh-CN" altLang="en-US" smtClean="0"/>
              <a:t>19/7/31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E0B-0143-1349-A49F-E26A04DF8C9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2C2-3D67-6744-A98D-058C9D301AA4}" type="datetimeFigureOut">
              <a:rPr kumimoji="1" lang="zh-CN" altLang="en-US" smtClean="0"/>
              <a:t>19/7/31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E0B-0143-1349-A49F-E26A04DF8C9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B192C2-3D67-6744-A98D-058C9D301AA4}" type="datetimeFigureOut">
              <a:rPr kumimoji="1" lang="zh-CN" altLang="en-US" smtClean="0"/>
              <a:t>19/7/31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9575E0B-0143-1349-A49F-E26A04DF8C9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sz="7200" dirty="0" smtClean="0"/>
              <a:t>我和家人</a:t>
            </a:r>
            <a:r>
              <a:rPr kumimoji="1" lang="en-US" altLang="zh-CN" sz="7200" dirty="0"/>
              <a:t> </a:t>
            </a:r>
            <a:r>
              <a:rPr kumimoji="1" lang="en-US" altLang="zh-CN" sz="7200" dirty="0" smtClean="0"/>
              <a:t>--</a:t>
            </a:r>
            <a:r>
              <a:rPr kumimoji="1" lang="zh-CN" altLang="en-US" sz="7200" dirty="0" smtClean="0"/>
              <a:t>爱好</a:t>
            </a:r>
            <a:endParaRPr kumimoji="1" lang="zh-CN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58448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843" y="353553"/>
            <a:ext cx="8864132" cy="6700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CN" altLang="en-US" sz="3200" dirty="0" smtClean="0">
                <a:latin typeface="华文楷体"/>
                <a:ea typeface="华文楷体"/>
                <a:cs typeface="华文楷体"/>
              </a:rPr>
              <a:t>亲爱的小明：</a:t>
            </a:r>
            <a:endParaRPr kumimoji="1" lang="en-US" altLang="zh-CN" sz="3200" dirty="0" smtClean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kumimoji="1" lang="en-US" altLang="zh-CN" sz="3200" dirty="0">
                <a:latin typeface="华文楷体"/>
                <a:ea typeface="华文楷体"/>
                <a:cs typeface="华文楷体"/>
              </a:rPr>
              <a:t> </a:t>
            </a:r>
            <a:r>
              <a:rPr kumimoji="1" lang="en-US" altLang="zh-CN" sz="3200" dirty="0" smtClean="0">
                <a:latin typeface="华文楷体"/>
                <a:ea typeface="华文楷体"/>
                <a:cs typeface="华文楷体"/>
              </a:rPr>
              <a:t>       </a:t>
            </a:r>
            <a:r>
              <a:rPr kumimoji="1" lang="zh-CN" altLang="en-US" sz="3200" dirty="0" smtClean="0">
                <a:latin typeface="华文楷体"/>
                <a:ea typeface="华文楷体"/>
                <a:cs typeface="华文楷体"/>
              </a:rPr>
              <a:t>你好！</a:t>
            </a:r>
            <a:endParaRPr kumimoji="1" lang="en-US" altLang="zh-CN" sz="3200" dirty="0" smtClean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kumimoji="1" lang="en-US" altLang="zh-CN" sz="3200" dirty="0">
                <a:latin typeface="华文楷体"/>
                <a:ea typeface="华文楷体"/>
                <a:cs typeface="华文楷体"/>
              </a:rPr>
              <a:t> </a:t>
            </a:r>
            <a:r>
              <a:rPr kumimoji="1" lang="en-US" altLang="zh-CN" sz="3200" dirty="0" smtClean="0">
                <a:latin typeface="华文楷体"/>
                <a:ea typeface="华文楷体"/>
                <a:cs typeface="华文楷体"/>
              </a:rPr>
              <a:t>      </a:t>
            </a:r>
            <a:r>
              <a:rPr kumimoji="1" lang="en-US" altLang="zh-CN" sz="3200" dirty="0">
                <a:latin typeface="华文楷体"/>
                <a:ea typeface="华文楷体"/>
                <a:cs typeface="华文楷体"/>
              </a:rPr>
              <a:t> </a:t>
            </a:r>
            <a:r>
              <a:rPr kumimoji="1" lang="zh-CN" altLang="en-US" sz="3200" dirty="0" smtClean="0">
                <a:latin typeface="华文楷体"/>
                <a:ea typeface="华文楷体"/>
                <a:cs typeface="华文楷体"/>
              </a:rPr>
              <a:t>我家有三口人：爸爸、妈妈、妹妹和我。</a:t>
            </a:r>
            <a:r>
              <a:rPr kumimoji="1" lang="zh-CN" altLang="en-US" sz="3200" dirty="0" smtClean="0">
                <a:solidFill>
                  <a:schemeClr val="accent6"/>
                </a:solidFill>
                <a:latin typeface="华文楷体"/>
                <a:ea typeface="华文楷体"/>
                <a:cs typeface="华文楷体"/>
              </a:rPr>
              <a:t>我爸爸是澳大利亚人，妈妈是中国人。</a:t>
            </a:r>
            <a:r>
              <a:rPr kumimoji="1" lang="zh-CN" altLang="en-US" sz="3200" dirty="0" smtClean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我跟爸爸说英语，跟妈妈说广东话。</a:t>
            </a:r>
            <a:r>
              <a:rPr kumimoji="1" lang="zh-CN" altLang="en-US" sz="3200" dirty="0" smtClean="0">
                <a:solidFill>
                  <a:schemeClr val="tx2"/>
                </a:solidFill>
                <a:latin typeface="华文楷体"/>
                <a:ea typeface="华文楷体"/>
                <a:cs typeface="华文楷体"/>
              </a:rPr>
              <a:t>我在本迪戈上学。</a:t>
            </a:r>
            <a:endParaRPr kumimoji="1" lang="en-US" altLang="zh-CN" sz="3200" dirty="0" smtClean="0">
              <a:solidFill>
                <a:schemeClr val="tx2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kumimoji="1" lang="en-US" altLang="zh-CN" sz="3200" dirty="0">
                <a:latin typeface="华文楷体"/>
                <a:ea typeface="华文楷体"/>
                <a:cs typeface="华文楷体"/>
              </a:rPr>
              <a:t> </a:t>
            </a:r>
            <a:r>
              <a:rPr kumimoji="1" lang="en-US" altLang="zh-CN" sz="3200" dirty="0" smtClean="0">
                <a:latin typeface="华文楷体"/>
                <a:ea typeface="华文楷体"/>
                <a:cs typeface="华文楷体"/>
              </a:rPr>
              <a:t>       </a:t>
            </a:r>
            <a:r>
              <a:rPr kumimoji="1" lang="zh-CN" altLang="en-US" sz="3200" dirty="0" smtClean="0">
                <a:latin typeface="华文楷体"/>
                <a:ea typeface="华文楷体"/>
                <a:cs typeface="华文楷体"/>
              </a:rPr>
              <a:t>我们一家人有不同的爱好。</a:t>
            </a:r>
            <a:r>
              <a:rPr kumimoji="1" lang="zh-CN" altLang="en-US" sz="3200" dirty="0" smtClean="0">
                <a:solidFill>
                  <a:srgbClr val="FF6600"/>
                </a:solidFill>
                <a:latin typeface="华文楷体"/>
                <a:ea typeface="华文楷体"/>
                <a:cs typeface="华文楷体"/>
              </a:rPr>
              <a:t>我爸爸喜欢打篮球，他还喜欢弹钢琴。</a:t>
            </a:r>
            <a:r>
              <a:rPr kumimoji="1" lang="zh-CN" altLang="en-US" sz="3200" dirty="0" smtClean="0">
                <a:solidFill>
                  <a:srgbClr val="800080"/>
                </a:solidFill>
                <a:latin typeface="华文楷体"/>
                <a:ea typeface="华文楷体"/>
                <a:cs typeface="华文楷体"/>
              </a:rPr>
              <a:t>我妈妈喜欢打羽毛球。</a:t>
            </a:r>
            <a:r>
              <a:rPr kumimoji="1" lang="zh-CN" altLang="en-US" sz="3200" dirty="0" smtClean="0">
                <a:solidFill>
                  <a:srgbClr val="008000"/>
                </a:solidFill>
                <a:latin typeface="华文楷体"/>
                <a:ea typeface="华文楷体"/>
                <a:cs typeface="华文楷体"/>
              </a:rPr>
              <a:t>我喜欢踢足球和澳式足球。</a:t>
            </a:r>
            <a:r>
              <a:rPr kumimoji="1" lang="zh-CN" altLang="en-US" sz="3200" dirty="0" smtClean="0">
                <a:solidFill>
                  <a:srgbClr val="000090"/>
                </a:solidFill>
                <a:latin typeface="华文楷体"/>
                <a:ea typeface="华文楷体"/>
                <a:cs typeface="华文楷体"/>
              </a:rPr>
              <a:t>我妹妹喜欢画画儿和做蛋糕</a:t>
            </a:r>
            <a:r>
              <a:rPr kumimoji="1" lang="zh-CN" altLang="en-US" sz="3200" dirty="0" smtClean="0">
                <a:solidFill>
                  <a:srgbClr val="000090"/>
                </a:solidFill>
              </a:rPr>
              <a:t>。</a:t>
            </a:r>
            <a:r>
              <a:rPr kumimoji="1" lang="zh-CN" altLang="en-US" sz="3200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你呢</a:t>
            </a:r>
            <a:r>
              <a:rPr kumimoji="1" lang="zh-CN" altLang="en-US" sz="32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？</a:t>
            </a:r>
            <a:endParaRPr kumimoji="1" lang="en-US" altLang="zh-CN" sz="32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kumimoji="1" lang="en-US" altLang="zh-CN" sz="3200" dirty="0">
                <a:latin typeface="华文楷体"/>
                <a:ea typeface="华文楷体"/>
                <a:cs typeface="华文楷体"/>
              </a:rPr>
              <a:t> </a:t>
            </a:r>
            <a:r>
              <a:rPr kumimoji="1" lang="en-US" altLang="zh-CN" sz="3200" dirty="0" smtClean="0">
                <a:latin typeface="华文楷体"/>
                <a:ea typeface="华文楷体"/>
                <a:cs typeface="华文楷体"/>
              </a:rPr>
              <a:t>        </a:t>
            </a:r>
            <a:r>
              <a:rPr kumimoji="1" lang="zh-CN" altLang="en-US" sz="3200" dirty="0" smtClean="0">
                <a:latin typeface="华文楷体"/>
                <a:ea typeface="华文楷体"/>
                <a:cs typeface="华文楷体"/>
              </a:rPr>
              <a:t>祝好！</a:t>
            </a:r>
            <a:endParaRPr kumimoji="1" lang="en-US" altLang="zh-CN" sz="3200" dirty="0" smtClean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kumimoji="1" lang="en-US" altLang="zh-CN" sz="3200" dirty="0">
                <a:latin typeface="华文楷体"/>
                <a:ea typeface="华文楷体"/>
                <a:cs typeface="华文楷体"/>
              </a:rPr>
              <a:t> </a:t>
            </a:r>
            <a:r>
              <a:rPr kumimoji="1" lang="en-US" altLang="zh-CN" sz="3200" dirty="0" smtClean="0">
                <a:latin typeface="华文楷体"/>
                <a:ea typeface="华文楷体"/>
                <a:cs typeface="华文楷体"/>
              </a:rPr>
              <a:t>                                                                </a:t>
            </a:r>
            <a:r>
              <a:rPr kumimoji="1" lang="en-US" altLang="zh-CN" sz="3200" dirty="0">
                <a:latin typeface="华文楷体"/>
                <a:ea typeface="华文楷体"/>
                <a:cs typeface="华文楷体"/>
              </a:rPr>
              <a:t> </a:t>
            </a:r>
            <a:r>
              <a:rPr kumimoji="1" lang="zh-CN" altLang="en-US" sz="3200" dirty="0" smtClean="0">
                <a:latin typeface="华文楷体"/>
                <a:ea typeface="华文楷体"/>
                <a:cs typeface="华文楷体"/>
              </a:rPr>
              <a:t>王大力</a:t>
            </a:r>
            <a:endParaRPr kumimoji="1" lang="en-US" altLang="zh-CN" sz="3200" dirty="0" smtClean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kumimoji="1" lang="en-US" altLang="zh-CN" sz="3200" dirty="0">
                <a:latin typeface="华文楷体"/>
                <a:ea typeface="华文楷体"/>
                <a:cs typeface="华文楷体"/>
              </a:rPr>
              <a:t> </a:t>
            </a:r>
            <a:r>
              <a:rPr kumimoji="1" lang="en-US" altLang="zh-CN" sz="3200" dirty="0" smtClean="0">
                <a:latin typeface="华文楷体"/>
                <a:ea typeface="华文楷体"/>
                <a:cs typeface="华文楷体"/>
              </a:rPr>
              <a:t>                                                            </a:t>
            </a:r>
            <a:r>
              <a:rPr kumimoji="1" lang="zh-CN" altLang="en-US" sz="3200" dirty="0" smtClean="0">
                <a:latin typeface="华文楷体"/>
                <a:ea typeface="华文楷体"/>
                <a:cs typeface="华文楷体"/>
              </a:rPr>
              <a:t>七月三十一日</a:t>
            </a:r>
            <a:endParaRPr kumimoji="1" lang="en-US" altLang="zh-CN" sz="3200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7146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dirty="0" smtClean="0"/>
              <a:t>问题：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31140"/>
            <a:ext cx="8229600" cy="651974"/>
          </a:xfrm>
        </p:spPr>
        <p:txBody>
          <a:bodyPr/>
          <a:lstStyle/>
          <a:p>
            <a:pPr marL="0" indent="0">
              <a:buNone/>
            </a:pPr>
            <a:r>
              <a:rPr kumimoji="1" lang="zh-CN" altLang="zh-CN" sz="3200" dirty="0" smtClean="0"/>
              <a:t>1</a:t>
            </a:r>
            <a:r>
              <a:rPr kumimoji="1" lang="en-US" altLang="zh-CN" sz="3200" dirty="0" smtClean="0"/>
              <a:t>. </a:t>
            </a:r>
            <a:r>
              <a:rPr kumimoji="1" lang="zh-CN" altLang="en-US" sz="3200" dirty="0" smtClean="0"/>
              <a:t>写信的人是谁？</a:t>
            </a:r>
            <a:endParaRPr kumimoji="1" lang="zh-CN" altLang="en-US" sz="32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57200" y="2611805"/>
            <a:ext cx="8229600" cy="651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kumimoji="1" lang="zh-CN" altLang="zh-CN" sz="3200" dirty="0"/>
              <a:t>2</a:t>
            </a:r>
            <a:r>
              <a:rPr kumimoji="1" lang="en-US" altLang="zh-CN" sz="3200" dirty="0" smtClean="0"/>
              <a:t>. </a:t>
            </a:r>
            <a:r>
              <a:rPr kumimoji="1" lang="zh-CN" altLang="en-US" sz="3200" dirty="0" smtClean="0"/>
              <a:t>王大力家有几口人？</a:t>
            </a:r>
            <a:r>
              <a:rPr kumimoji="1" lang="en-US" altLang="zh-CN" sz="3200" dirty="0" smtClean="0"/>
              <a:t> </a:t>
            </a:r>
            <a:endParaRPr kumimoji="1" lang="zh-CN" altLang="en-US" sz="32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57200" y="3424546"/>
            <a:ext cx="8229600" cy="651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kumimoji="1" lang="zh-CN" altLang="zh-CN" sz="3200" dirty="0"/>
              <a:t>3</a:t>
            </a:r>
            <a:r>
              <a:rPr kumimoji="1" lang="en-US" altLang="zh-CN" sz="3200" dirty="0" smtClean="0"/>
              <a:t>. </a:t>
            </a:r>
            <a:r>
              <a:rPr kumimoji="1" lang="zh-CN" altLang="en-US" sz="3200" dirty="0" smtClean="0"/>
              <a:t>王大力的爸爸是哪国人？</a:t>
            </a:r>
            <a:endParaRPr kumimoji="1" lang="zh-CN" altLang="en-US" sz="3200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57200" y="4278385"/>
            <a:ext cx="8229600" cy="651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kumimoji="1" lang="zh-CN" altLang="zh-CN" sz="3200" dirty="0"/>
              <a:t>4</a:t>
            </a:r>
            <a:r>
              <a:rPr kumimoji="1" lang="en-US" altLang="zh-CN" sz="3200" dirty="0" smtClean="0"/>
              <a:t>. </a:t>
            </a:r>
            <a:r>
              <a:rPr kumimoji="1" lang="zh-CN" altLang="en-US" sz="3200" dirty="0" smtClean="0"/>
              <a:t>王大力的妈妈喜欢做什么？</a:t>
            </a:r>
            <a:r>
              <a:rPr kumimoji="1" lang="en-US" altLang="zh-CN" sz="3200" dirty="0" smtClean="0"/>
              <a:t> </a:t>
            </a:r>
            <a:endParaRPr kumimoji="1" lang="zh-CN" altLang="en-US" sz="3200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457200" y="5113675"/>
            <a:ext cx="8229600" cy="651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kumimoji="1" lang="zh-CN" altLang="zh-CN" sz="3200" dirty="0"/>
              <a:t>5</a:t>
            </a:r>
            <a:r>
              <a:rPr kumimoji="1" lang="en-US" altLang="zh-CN" sz="3200" dirty="0" smtClean="0"/>
              <a:t>. </a:t>
            </a:r>
            <a:r>
              <a:rPr kumimoji="1" lang="zh-CN" altLang="en-US" sz="3200" dirty="0" smtClean="0"/>
              <a:t>王大力的爱好是什么？</a:t>
            </a:r>
            <a:r>
              <a:rPr kumimoji="1" lang="en-US" altLang="zh-CN" sz="3200" dirty="0" smtClean="0"/>
              <a:t> </a:t>
            </a:r>
            <a:endParaRPr kumimoji="1" lang="zh-CN" altLang="en-US" sz="3200" dirty="0"/>
          </a:p>
        </p:txBody>
      </p:sp>
      <p:sp>
        <p:nvSpPr>
          <p:cNvPr id="8" name="文本框 7"/>
          <p:cNvSpPr txBox="1"/>
          <p:nvPr/>
        </p:nvSpPr>
        <p:spPr>
          <a:xfrm>
            <a:off x="4909970" y="1563282"/>
            <a:ext cx="35875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</a:rPr>
              <a:t>你也可以提出几个问题吗？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6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">
  <a:themeElements>
    <a:clrScheme name="清晰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清晰.thmx</Template>
  <TotalTime>35</TotalTime>
  <Words>104</Words>
  <Application>Microsoft Macintosh PowerPoint</Application>
  <PresentationFormat>全屏显示(4:3)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清晰</vt:lpstr>
      <vt:lpstr>我和家人 --爱好</vt:lpstr>
      <vt:lpstr>PowerPoint 演示文稿</vt:lpstr>
      <vt:lpstr>问题：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我和家人 --爱好</dc:title>
  <dc:creator>Wang Di</dc:creator>
  <cp:lastModifiedBy>Wang Di</cp:lastModifiedBy>
  <cp:revision>6</cp:revision>
  <dcterms:created xsi:type="dcterms:W3CDTF">2019-07-31T04:04:45Z</dcterms:created>
  <dcterms:modified xsi:type="dcterms:W3CDTF">2019-07-31T04:40:01Z</dcterms:modified>
</cp:coreProperties>
</file>