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3" r:id="rId6"/>
    <p:sldId id="271" r:id="rId7"/>
    <p:sldId id="278" r:id="rId8"/>
    <p:sldId id="259" r:id="rId9"/>
    <p:sldId id="262" r:id="rId10"/>
    <p:sldId id="263" r:id="rId11"/>
    <p:sldId id="264" r:id="rId12"/>
    <p:sldId id="265" r:id="rId13"/>
    <p:sldId id="266" r:id="rId14"/>
    <p:sldId id="268" r:id="rId15"/>
    <p:sldId id="277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73"/>
    <p:restoredTop sz="94366"/>
  </p:normalViewPr>
  <p:slideViewPr>
    <p:cSldViewPr snapToGrid="0" snapToObjects="1">
      <p:cViewPr varScale="1">
        <p:scale>
          <a:sx n="71" d="100"/>
          <a:sy n="71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8FB95-B055-4F26-AF01-25A82B8844D9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C26E2E-FF8E-4F1D-AC2D-F50E2CB4D24E}">
      <dgm:prSet/>
      <dgm:spPr/>
      <dgm:t>
        <a:bodyPr/>
        <a:lstStyle/>
        <a:p>
          <a:r>
            <a:rPr lang="en-AU" dirty="0"/>
            <a:t>Back to 655 BC, </a:t>
          </a:r>
          <a:r>
            <a:rPr lang="en-AU" dirty="0" err="1"/>
            <a:t>Chong'er</a:t>
          </a:r>
          <a:r>
            <a:rPr lang="en-AU" dirty="0"/>
            <a:t> was about to starve to death</a:t>
          </a:r>
          <a:endParaRPr lang="en-US" dirty="0"/>
        </a:p>
      </dgm:t>
    </dgm:pt>
    <dgm:pt modelId="{C4C03E04-158C-4227-974B-08A2AB1B2254}" type="parTrans" cxnId="{D6C21D05-45D7-4BB7-BE6A-E071C40A99A2}">
      <dgm:prSet/>
      <dgm:spPr/>
      <dgm:t>
        <a:bodyPr/>
        <a:lstStyle/>
        <a:p>
          <a:endParaRPr lang="en-US"/>
        </a:p>
      </dgm:t>
    </dgm:pt>
    <dgm:pt modelId="{9461C194-46D2-4E2F-9B8B-250C4457FD32}" type="sibTrans" cxnId="{D6C21D05-45D7-4BB7-BE6A-E071C40A99A2}">
      <dgm:prSet/>
      <dgm:spPr/>
      <dgm:t>
        <a:bodyPr/>
        <a:lstStyle/>
        <a:p>
          <a:endParaRPr lang="en-US"/>
        </a:p>
      </dgm:t>
    </dgm:pt>
    <dgm:pt modelId="{1CA1C8C5-D856-497E-B3BA-55CB11429C33}">
      <dgm:prSet/>
      <dgm:spPr/>
      <dgm:t>
        <a:bodyPr/>
        <a:lstStyle/>
        <a:p>
          <a:r>
            <a:rPr lang="en-AU" dirty="0" err="1"/>
            <a:t>Jie</a:t>
          </a:r>
          <a:r>
            <a:rPr lang="en-AU" dirty="0"/>
            <a:t> </a:t>
          </a:r>
          <a:r>
            <a:rPr lang="en-AU" dirty="0" err="1"/>
            <a:t>Zitui</a:t>
          </a:r>
          <a:r>
            <a:rPr lang="en-AU" dirty="0"/>
            <a:t>-a piece of flesh.</a:t>
          </a:r>
          <a:endParaRPr lang="en-US" dirty="0"/>
        </a:p>
      </dgm:t>
    </dgm:pt>
    <dgm:pt modelId="{2F5405FD-2EA3-4B21-98A4-A1FF8C749B2D}" type="parTrans" cxnId="{BE53572D-5985-46C8-A0B3-689EDA119AF8}">
      <dgm:prSet/>
      <dgm:spPr/>
      <dgm:t>
        <a:bodyPr/>
        <a:lstStyle/>
        <a:p>
          <a:endParaRPr lang="en-US"/>
        </a:p>
      </dgm:t>
    </dgm:pt>
    <dgm:pt modelId="{1BA43A83-51AD-46F9-BCB5-AA7D1271F859}" type="sibTrans" cxnId="{BE53572D-5985-46C8-A0B3-689EDA119AF8}">
      <dgm:prSet/>
      <dgm:spPr/>
      <dgm:t>
        <a:bodyPr/>
        <a:lstStyle/>
        <a:p>
          <a:endParaRPr lang="en-US"/>
        </a:p>
      </dgm:t>
    </dgm:pt>
    <dgm:pt modelId="{9A4D751A-0639-4C72-AB1D-828D38FDA91A}">
      <dgm:prSet/>
      <dgm:spPr/>
      <dgm:t>
        <a:bodyPr/>
        <a:lstStyle/>
        <a:p>
          <a:r>
            <a:rPr lang="en-AU" dirty="0" err="1"/>
            <a:t>Chong'er</a:t>
          </a:r>
          <a:r>
            <a:rPr lang="en-AU" dirty="0"/>
            <a:t> promised to reward him one day.</a:t>
          </a:r>
          <a:endParaRPr lang="en-US" dirty="0"/>
        </a:p>
      </dgm:t>
    </dgm:pt>
    <dgm:pt modelId="{D8E6A192-6517-4F4C-ADB0-4A56EECB627A}" type="parTrans" cxnId="{A7CD0591-EB86-475B-B0FD-90D08F78EB35}">
      <dgm:prSet/>
      <dgm:spPr/>
      <dgm:t>
        <a:bodyPr/>
        <a:lstStyle/>
        <a:p>
          <a:endParaRPr lang="en-US"/>
        </a:p>
      </dgm:t>
    </dgm:pt>
    <dgm:pt modelId="{3B0B7187-5381-45D3-B626-9FF1562E9731}" type="sibTrans" cxnId="{A7CD0591-EB86-475B-B0FD-90D08F78EB35}">
      <dgm:prSet/>
      <dgm:spPr/>
      <dgm:t>
        <a:bodyPr/>
        <a:lstStyle/>
        <a:p>
          <a:endParaRPr lang="en-US"/>
        </a:p>
      </dgm:t>
    </dgm:pt>
    <dgm:pt modelId="{59A4E391-3662-44F1-8D14-BB8BCEBA5097}">
      <dgm:prSet/>
      <dgm:spPr/>
      <dgm:t>
        <a:bodyPr/>
        <a:lstStyle/>
        <a:p>
          <a:r>
            <a:rPr lang="en-AU"/>
            <a:t>Nineteen years later, Chong'er returned to his kingdom </a:t>
          </a:r>
          <a:endParaRPr lang="en-US"/>
        </a:p>
      </dgm:t>
    </dgm:pt>
    <dgm:pt modelId="{52886278-B282-438A-97E6-F83321E5E549}" type="parTrans" cxnId="{E2CAAE39-46FA-4AED-B605-5F47E9EA6C4F}">
      <dgm:prSet/>
      <dgm:spPr/>
      <dgm:t>
        <a:bodyPr/>
        <a:lstStyle/>
        <a:p>
          <a:endParaRPr lang="en-US"/>
        </a:p>
      </dgm:t>
    </dgm:pt>
    <dgm:pt modelId="{474F648F-F88F-4E4C-8AB2-315C6B049B22}" type="sibTrans" cxnId="{E2CAAE39-46FA-4AED-B605-5F47E9EA6C4F}">
      <dgm:prSet/>
      <dgm:spPr/>
      <dgm:t>
        <a:bodyPr/>
        <a:lstStyle/>
        <a:p>
          <a:endParaRPr lang="en-US"/>
        </a:p>
      </dgm:t>
    </dgm:pt>
    <dgm:pt modelId="{39DE0DD8-3DEF-4248-B9EA-FF66C9F07FC0}">
      <dgm:prSet/>
      <dgm:spPr/>
      <dgm:t>
        <a:bodyPr/>
        <a:lstStyle/>
        <a:p>
          <a:r>
            <a:rPr lang="en-AU" dirty="0"/>
            <a:t>he forgot </a:t>
          </a:r>
          <a:r>
            <a:rPr lang="en-AU" dirty="0" err="1"/>
            <a:t>Jie</a:t>
          </a:r>
          <a:r>
            <a:rPr lang="en-AU" dirty="0"/>
            <a:t> </a:t>
          </a:r>
          <a:r>
            <a:rPr lang="en-AU" dirty="0" err="1"/>
            <a:t>Zitui</a:t>
          </a:r>
          <a:r>
            <a:rPr lang="en-AU" dirty="0"/>
            <a:t>, the man who once saved his life. When others spoke of </a:t>
          </a:r>
          <a:r>
            <a:rPr lang="en-AU" dirty="0" err="1"/>
            <a:t>Jie</a:t>
          </a:r>
          <a:r>
            <a:rPr lang="en-AU" dirty="0"/>
            <a:t> </a:t>
          </a:r>
          <a:r>
            <a:rPr lang="en-AU" dirty="0" err="1"/>
            <a:t>Zitui</a:t>
          </a:r>
          <a:r>
            <a:rPr lang="en-AU" dirty="0"/>
            <a:t>, Duke Wen remembered him and was ashamed.</a:t>
          </a:r>
          <a:endParaRPr lang="en-US" dirty="0"/>
        </a:p>
      </dgm:t>
    </dgm:pt>
    <dgm:pt modelId="{B88E2449-0A91-4BE2-81EC-38E23CD61E61}" type="parTrans" cxnId="{A6B4A0E1-B4C0-480F-839F-5DCF9C14C006}">
      <dgm:prSet/>
      <dgm:spPr/>
      <dgm:t>
        <a:bodyPr/>
        <a:lstStyle/>
        <a:p>
          <a:endParaRPr lang="en-US"/>
        </a:p>
      </dgm:t>
    </dgm:pt>
    <dgm:pt modelId="{35596E79-BA8E-4C03-ABBB-297E3BB1E480}" type="sibTrans" cxnId="{A6B4A0E1-B4C0-480F-839F-5DCF9C14C006}">
      <dgm:prSet/>
      <dgm:spPr/>
      <dgm:t>
        <a:bodyPr/>
        <a:lstStyle/>
        <a:p>
          <a:endParaRPr lang="en-US"/>
        </a:p>
      </dgm:t>
    </dgm:pt>
    <dgm:pt modelId="{4A946F96-15C0-4D87-A505-89E4EEA01BF9}">
      <dgm:prSet/>
      <dgm:spPr/>
      <dgm:t>
        <a:bodyPr/>
        <a:lstStyle/>
        <a:p>
          <a:r>
            <a:rPr lang="en-AU" dirty="0"/>
            <a:t>visit </a:t>
          </a:r>
          <a:r>
            <a:rPr lang="en-AU" dirty="0" err="1"/>
            <a:t>Jie</a:t>
          </a:r>
          <a:r>
            <a:rPr lang="en-AU" dirty="0"/>
            <a:t> </a:t>
          </a:r>
          <a:r>
            <a:rPr lang="en-AU" dirty="0" err="1"/>
            <a:t>Zitui</a:t>
          </a:r>
          <a:r>
            <a:rPr lang="en-AU" dirty="0"/>
            <a:t> personally and confer a title on him. </a:t>
          </a:r>
          <a:endParaRPr lang="en-US" dirty="0"/>
        </a:p>
      </dgm:t>
    </dgm:pt>
    <dgm:pt modelId="{85CBFA6D-6550-4471-8827-10AD235DD07E}" type="parTrans" cxnId="{3EAF91AE-39B4-4E20-859B-EB7170AE29D2}">
      <dgm:prSet/>
      <dgm:spPr/>
      <dgm:t>
        <a:bodyPr/>
        <a:lstStyle/>
        <a:p>
          <a:endParaRPr lang="en-US"/>
        </a:p>
      </dgm:t>
    </dgm:pt>
    <dgm:pt modelId="{DB77AE48-7C98-45E6-9A66-74413730B312}" type="sibTrans" cxnId="{3EAF91AE-39B4-4E20-859B-EB7170AE29D2}">
      <dgm:prSet/>
      <dgm:spPr/>
      <dgm:t>
        <a:bodyPr/>
        <a:lstStyle/>
        <a:p>
          <a:endParaRPr lang="en-US"/>
        </a:p>
      </dgm:t>
    </dgm:pt>
    <dgm:pt modelId="{570A9E9F-0AC2-45AD-B8B8-10442D3A4ED3}">
      <dgm:prSet/>
      <dgm:spPr/>
      <dgm:t>
        <a:bodyPr/>
        <a:lstStyle/>
        <a:p>
          <a:r>
            <a:rPr lang="en-AU"/>
            <a:t>hid on a nearby mountain with his aged mother.</a:t>
          </a:r>
          <a:endParaRPr lang="en-US"/>
        </a:p>
      </dgm:t>
    </dgm:pt>
    <dgm:pt modelId="{1B66DCA0-10AD-4416-BCD4-5C693347A4EC}" type="parTrans" cxnId="{D719206F-D550-45E5-B8DF-A902898AFC65}">
      <dgm:prSet/>
      <dgm:spPr/>
      <dgm:t>
        <a:bodyPr/>
        <a:lstStyle/>
        <a:p>
          <a:endParaRPr lang="en-US"/>
        </a:p>
      </dgm:t>
    </dgm:pt>
    <dgm:pt modelId="{5DAD2A58-FF7B-4789-A301-7442B086B5C7}" type="sibTrans" cxnId="{D719206F-D550-45E5-B8DF-A902898AFC65}">
      <dgm:prSet/>
      <dgm:spPr/>
      <dgm:t>
        <a:bodyPr/>
        <a:lstStyle/>
        <a:p>
          <a:endParaRPr lang="en-US"/>
        </a:p>
      </dgm:t>
    </dgm:pt>
    <dgm:pt modelId="{B5D2A255-0C1D-4C4C-B370-461212735830}">
      <dgm:prSet/>
      <dgm:spPr/>
      <dgm:t>
        <a:bodyPr/>
        <a:lstStyle/>
        <a:p>
          <a:r>
            <a:rPr lang="en-AU"/>
            <a:t>Duke Wen set fire to the mountain to force Jie Zitui out of hiding.</a:t>
          </a:r>
          <a:endParaRPr lang="en-US"/>
        </a:p>
      </dgm:t>
    </dgm:pt>
    <dgm:pt modelId="{805329C1-2C69-43A5-AAB1-6E7F0CB883F3}" type="parTrans" cxnId="{A194F4C3-DC20-4F58-89CF-DA8C288B350C}">
      <dgm:prSet/>
      <dgm:spPr/>
      <dgm:t>
        <a:bodyPr/>
        <a:lstStyle/>
        <a:p>
          <a:endParaRPr lang="en-US"/>
        </a:p>
      </dgm:t>
    </dgm:pt>
    <dgm:pt modelId="{0D611FFB-1981-4DBD-86BF-1E757DAC2497}" type="sibTrans" cxnId="{A194F4C3-DC20-4F58-89CF-DA8C288B350C}">
      <dgm:prSet/>
      <dgm:spPr/>
      <dgm:t>
        <a:bodyPr/>
        <a:lstStyle/>
        <a:p>
          <a:endParaRPr lang="en-US"/>
        </a:p>
      </dgm:t>
    </dgm:pt>
    <dgm:pt modelId="{64E35777-9E33-4DC2-A004-1714E2AF7BC5}">
      <dgm:prSet/>
      <dgm:spPr/>
      <dgm:t>
        <a:bodyPr/>
        <a:lstStyle/>
        <a:p>
          <a:r>
            <a:rPr lang="en-AU"/>
            <a:t>Three days later, the duke and his people found two dead in a cave under a willow tree. </a:t>
          </a:r>
          <a:endParaRPr lang="en-US"/>
        </a:p>
      </dgm:t>
    </dgm:pt>
    <dgm:pt modelId="{FE0E6E3A-4BF6-4F6B-B309-0662F31FBE2F}" type="parTrans" cxnId="{7B82DE40-EF68-438B-BCE6-7FDDC9D0A638}">
      <dgm:prSet/>
      <dgm:spPr/>
      <dgm:t>
        <a:bodyPr/>
        <a:lstStyle/>
        <a:p>
          <a:endParaRPr lang="en-US"/>
        </a:p>
      </dgm:t>
    </dgm:pt>
    <dgm:pt modelId="{8D7021A8-E6CA-43F4-B874-211F50BD9861}" type="sibTrans" cxnId="{7B82DE40-EF68-438B-BCE6-7FDDC9D0A638}">
      <dgm:prSet/>
      <dgm:spPr/>
      <dgm:t>
        <a:bodyPr/>
        <a:lstStyle/>
        <a:p>
          <a:endParaRPr lang="en-US"/>
        </a:p>
      </dgm:t>
    </dgm:pt>
    <dgm:pt modelId="{EA7D2F35-4D06-4724-AB4E-6F58103D830D}">
      <dgm:prSet/>
      <dgm:spPr/>
      <dgm:t>
        <a:bodyPr/>
        <a:lstStyle/>
        <a:p>
          <a:r>
            <a:rPr lang="en-AU"/>
            <a:t>not to use fire and only to eat cold food on that day.</a:t>
          </a:r>
          <a:endParaRPr lang="en-US"/>
        </a:p>
      </dgm:t>
    </dgm:pt>
    <dgm:pt modelId="{C40BE86B-D451-4747-A3B6-7CD614772989}" type="parTrans" cxnId="{50EAA32C-B8D8-4D93-971D-273017AF3EF2}">
      <dgm:prSet/>
      <dgm:spPr/>
      <dgm:t>
        <a:bodyPr/>
        <a:lstStyle/>
        <a:p>
          <a:endParaRPr lang="en-US"/>
        </a:p>
      </dgm:t>
    </dgm:pt>
    <dgm:pt modelId="{CAACEBEC-28B5-405C-85D6-17D31BF85161}" type="sibTrans" cxnId="{50EAA32C-B8D8-4D93-971D-273017AF3EF2}">
      <dgm:prSet/>
      <dgm:spPr/>
      <dgm:t>
        <a:bodyPr/>
        <a:lstStyle/>
        <a:p>
          <a:endParaRPr lang="en-US"/>
        </a:p>
      </dgm:t>
    </dgm:pt>
    <dgm:pt modelId="{51719D1B-0DEC-41CC-A24E-7539A05952C9}">
      <dgm:prSet/>
      <dgm:spPr/>
      <dgm:t>
        <a:bodyPr/>
        <a:lstStyle/>
        <a:p>
          <a:r>
            <a:rPr lang="en-AU" dirty="0"/>
            <a:t>The next year, burnt willow tree was revived.</a:t>
          </a:r>
          <a:r>
            <a:rPr lang="zh-CN" altLang="en-US" dirty="0"/>
            <a:t> </a:t>
          </a:r>
          <a:r>
            <a:rPr lang="en-AU" dirty="0"/>
            <a:t>He swept the tomb and declared the festival as a “Cold Food Festival” </a:t>
          </a:r>
          <a:endParaRPr lang="en-US" dirty="0"/>
        </a:p>
      </dgm:t>
    </dgm:pt>
    <dgm:pt modelId="{3F135F91-83FD-4C5E-AB36-CC6EC7698720}" type="parTrans" cxnId="{CB78D67F-8825-437F-A37E-BE61E8C54D6F}">
      <dgm:prSet/>
      <dgm:spPr/>
      <dgm:t>
        <a:bodyPr/>
        <a:lstStyle/>
        <a:p>
          <a:endParaRPr lang="en-US"/>
        </a:p>
      </dgm:t>
    </dgm:pt>
    <dgm:pt modelId="{4D44D0F5-6B08-427B-BC11-7E7CA591FA90}" type="sibTrans" cxnId="{CB78D67F-8825-437F-A37E-BE61E8C54D6F}">
      <dgm:prSet/>
      <dgm:spPr/>
      <dgm:t>
        <a:bodyPr/>
        <a:lstStyle/>
        <a:p>
          <a:endParaRPr lang="en-US"/>
        </a:p>
      </dgm:t>
    </dgm:pt>
    <dgm:pt modelId="{D86451E6-CAE5-B641-A272-44A783B26CA2}" type="pres">
      <dgm:prSet presAssocID="{DE08FB95-B055-4F26-AF01-25A82B8844D9}" presName="diagram" presStyleCnt="0">
        <dgm:presLayoutVars>
          <dgm:dir/>
          <dgm:resizeHandles val="exact"/>
        </dgm:presLayoutVars>
      </dgm:prSet>
      <dgm:spPr/>
    </dgm:pt>
    <dgm:pt modelId="{49C85006-F707-F04B-B317-4516A796D442}" type="pres">
      <dgm:prSet presAssocID="{B5C26E2E-FF8E-4F1D-AC2D-F50E2CB4D24E}" presName="node" presStyleLbl="node1" presStyleIdx="0" presStyleCnt="11">
        <dgm:presLayoutVars>
          <dgm:bulletEnabled val="1"/>
        </dgm:presLayoutVars>
      </dgm:prSet>
      <dgm:spPr/>
    </dgm:pt>
    <dgm:pt modelId="{A91D82F2-D7F8-8145-8B35-9178B85B50C4}" type="pres">
      <dgm:prSet presAssocID="{9461C194-46D2-4E2F-9B8B-250C4457FD32}" presName="sibTrans" presStyleCnt="0"/>
      <dgm:spPr/>
    </dgm:pt>
    <dgm:pt modelId="{067F0FE2-C921-5C43-8F7B-F157B624FA6F}" type="pres">
      <dgm:prSet presAssocID="{1CA1C8C5-D856-497E-B3BA-55CB11429C33}" presName="node" presStyleLbl="node1" presStyleIdx="1" presStyleCnt="11">
        <dgm:presLayoutVars>
          <dgm:bulletEnabled val="1"/>
        </dgm:presLayoutVars>
      </dgm:prSet>
      <dgm:spPr/>
    </dgm:pt>
    <dgm:pt modelId="{93752349-5DBE-994D-8F1D-6B4EA11C887F}" type="pres">
      <dgm:prSet presAssocID="{1BA43A83-51AD-46F9-BCB5-AA7D1271F859}" presName="sibTrans" presStyleCnt="0"/>
      <dgm:spPr/>
    </dgm:pt>
    <dgm:pt modelId="{E25A563D-A20D-DF4F-AEDC-D0DA2EC0A12D}" type="pres">
      <dgm:prSet presAssocID="{9A4D751A-0639-4C72-AB1D-828D38FDA91A}" presName="node" presStyleLbl="node1" presStyleIdx="2" presStyleCnt="11">
        <dgm:presLayoutVars>
          <dgm:bulletEnabled val="1"/>
        </dgm:presLayoutVars>
      </dgm:prSet>
      <dgm:spPr/>
    </dgm:pt>
    <dgm:pt modelId="{8E22700D-3D1F-4542-8C11-9B7B362D53D6}" type="pres">
      <dgm:prSet presAssocID="{3B0B7187-5381-45D3-B626-9FF1562E9731}" presName="sibTrans" presStyleCnt="0"/>
      <dgm:spPr/>
    </dgm:pt>
    <dgm:pt modelId="{DC7F337A-C961-F24A-8CB5-35D959F2E876}" type="pres">
      <dgm:prSet presAssocID="{59A4E391-3662-44F1-8D14-BB8BCEBA5097}" presName="node" presStyleLbl="node1" presStyleIdx="3" presStyleCnt="11">
        <dgm:presLayoutVars>
          <dgm:bulletEnabled val="1"/>
        </dgm:presLayoutVars>
      </dgm:prSet>
      <dgm:spPr/>
    </dgm:pt>
    <dgm:pt modelId="{8A4B273E-9729-4C44-93B8-50C965191804}" type="pres">
      <dgm:prSet presAssocID="{474F648F-F88F-4E4C-8AB2-315C6B049B22}" presName="sibTrans" presStyleCnt="0"/>
      <dgm:spPr/>
    </dgm:pt>
    <dgm:pt modelId="{AA707115-5DF9-AC4B-A1F8-360E768CBD0C}" type="pres">
      <dgm:prSet presAssocID="{39DE0DD8-3DEF-4248-B9EA-FF66C9F07FC0}" presName="node" presStyleLbl="node1" presStyleIdx="4" presStyleCnt="11">
        <dgm:presLayoutVars>
          <dgm:bulletEnabled val="1"/>
        </dgm:presLayoutVars>
      </dgm:prSet>
      <dgm:spPr/>
    </dgm:pt>
    <dgm:pt modelId="{BF57147E-A6D1-6045-8F99-4DC380CA618F}" type="pres">
      <dgm:prSet presAssocID="{35596E79-BA8E-4C03-ABBB-297E3BB1E480}" presName="sibTrans" presStyleCnt="0"/>
      <dgm:spPr/>
    </dgm:pt>
    <dgm:pt modelId="{F74BA9B7-84CA-8049-9F4C-6D91E1394C3D}" type="pres">
      <dgm:prSet presAssocID="{4A946F96-15C0-4D87-A505-89E4EEA01BF9}" presName="node" presStyleLbl="node1" presStyleIdx="5" presStyleCnt="11">
        <dgm:presLayoutVars>
          <dgm:bulletEnabled val="1"/>
        </dgm:presLayoutVars>
      </dgm:prSet>
      <dgm:spPr/>
    </dgm:pt>
    <dgm:pt modelId="{E1F85597-E67E-A840-8C1F-52BF5F328270}" type="pres">
      <dgm:prSet presAssocID="{DB77AE48-7C98-45E6-9A66-74413730B312}" presName="sibTrans" presStyleCnt="0"/>
      <dgm:spPr/>
    </dgm:pt>
    <dgm:pt modelId="{A0EC1457-9707-1141-ABAA-A5DAB9EA828A}" type="pres">
      <dgm:prSet presAssocID="{570A9E9F-0AC2-45AD-B8B8-10442D3A4ED3}" presName="node" presStyleLbl="node1" presStyleIdx="6" presStyleCnt="11">
        <dgm:presLayoutVars>
          <dgm:bulletEnabled val="1"/>
        </dgm:presLayoutVars>
      </dgm:prSet>
      <dgm:spPr/>
    </dgm:pt>
    <dgm:pt modelId="{6EB259B5-4DBC-414F-9445-FB69BFE40116}" type="pres">
      <dgm:prSet presAssocID="{5DAD2A58-FF7B-4789-A301-7442B086B5C7}" presName="sibTrans" presStyleCnt="0"/>
      <dgm:spPr/>
    </dgm:pt>
    <dgm:pt modelId="{E83737EC-9805-A244-A4B9-49D5548D0E3B}" type="pres">
      <dgm:prSet presAssocID="{B5D2A255-0C1D-4C4C-B370-461212735830}" presName="node" presStyleLbl="node1" presStyleIdx="7" presStyleCnt="11">
        <dgm:presLayoutVars>
          <dgm:bulletEnabled val="1"/>
        </dgm:presLayoutVars>
      </dgm:prSet>
      <dgm:spPr/>
    </dgm:pt>
    <dgm:pt modelId="{F0A243C6-6291-4D4F-BABD-DCE294ABC7C8}" type="pres">
      <dgm:prSet presAssocID="{0D611FFB-1981-4DBD-86BF-1E757DAC2497}" presName="sibTrans" presStyleCnt="0"/>
      <dgm:spPr/>
    </dgm:pt>
    <dgm:pt modelId="{628E3DEA-CC13-E44E-AA2E-A8938252BC5C}" type="pres">
      <dgm:prSet presAssocID="{64E35777-9E33-4DC2-A004-1714E2AF7BC5}" presName="node" presStyleLbl="node1" presStyleIdx="8" presStyleCnt="11">
        <dgm:presLayoutVars>
          <dgm:bulletEnabled val="1"/>
        </dgm:presLayoutVars>
      </dgm:prSet>
      <dgm:spPr/>
    </dgm:pt>
    <dgm:pt modelId="{B215BA98-CA11-4B46-ADF3-17FCBC8C8120}" type="pres">
      <dgm:prSet presAssocID="{8D7021A8-E6CA-43F4-B874-211F50BD9861}" presName="sibTrans" presStyleCnt="0"/>
      <dgm:spPr/>
    </dgm:pt>
    <dgm:pt modelId="{2896F7E4-6491-B74C-BE07-462F9BE5727C}" type="pres">
      <dgm:prSet presAssocID="{EA7D2F35-4D06-4724-AB4E-6F58103D830D}" presName="node" presStyleLbl="node1" presStyleIdx="9" presStyleCnt="11">
        <dgm:presLayoutVars>
          <dgm:bulletEnabled val="1"/>
        </dgm:presLayoutVars>
      </dgm:prSet>
      <dgm:spPr/>
    </dgm:pt>
    <dgm:pt modelId="{7973B4A6-154F-1D40-B832-79CD956D8567}" type="pres">
      <dgm:prSet presAssocID="{CAACEBEC-28B5-405C-85D6-17D31BF85161}" presName="sibTrans" presStyleCnt="0"/>
      <dgm:spPr/>
    </dgm:pt>
    <dgm:pt modelId="{0599952A-3623-7F41-8CEC-0214A9E97BC9}" type="pres">
      <dgm:prSet presAssocID="{51719D1B-0DEC-41CC-A24E-7539A05952C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D6C21D05-45D7-4BB7-BE6A-E071C40A99A2}" srcId="{DE08FB95-B055-4F26-AF01-25A82B8844D9}" destId="{B5C26E2E-FF8E-4F1D-AC2D-F50E2CB4D24E}" srcOrd="0" destOrd="0" parTransId="{C4C03E04-158C-4227-974B-08A2AB1B2254}" sibTransId="{9461C194-46D2-4E2F-9B8B-250C4457FD32}"/>
    <dgm:cxn modelId="{50EAA32C-B8D8-4D93-971D-273017AF3EF2}" srcId="{DE08FB95-B055-4F26-AF01-25A82B8844D9}" destId="{EA7D2F35-4D06-4724-AB4E-6F58103D830D}" srcOrd="9" destOrd="0" parTransId="{C40BE86B-D451-4747-A3B6-7CD614772989}" sibTransId="{CAACEBEC-28B5-405C-85D6-17D31BF85161}"/>
    <dgm:cxn modelId="{BE53572D-5985-46C8-A0B3-689EDA119AF8}" srcId="{DE08FB95-B055-4F26-AF01-25A82B8844D9}" destId="{1CA1C8C5-D856-497E-B3BA-55CB11429C33}" srcOrd="1" destOrd="0" parTransId="{2F5405FD-2EA3-4B21-98A4-A1FF8C749B2D}" sibTransId="{1BA43A83-51AD-46F9-BCB5-AA7D1271F859}"/>
    <dgm:cxn modelId="{E2CAAE39-46FA-4AED-B605-5F47E9EA6C4F}" srcId="{DE08FB95-B055-4F26-AF01-25A82B8844D9}" destId="{59A4E391-3662-44F1-8D14-BB8BCEBA5097}" srcOrd="3" destOrd="0" parTransId="{52886278-B282-438A-97E6-F83321E5E549}" sibTransId="{474F648F-F88F-4E4C-8AB2-315C6B049B22}"/>
    <dgm:cxn modelId="{7B82DE40-EF68-438B-BCE6-7FDDC9D0A638}" srcId="{DE08FB95-B055-4F26-AF01-25A82B8844D9}" destId="{64E35777-9E33-4DC2-A004-1714E2AF7BC5}" srcOrd="8" destOrd="0" parTransId="{FE0E6E3A-4BF6-4F6B-B309-0662F31FBE2F}" sibTransId="{8D7021A8-E6CA-43F4-B874-211F50BD9861}"/>
    <dgm:cxn modelId="{9D7D234B-BE67-474E-8906-7DA9981BB3D5}" type="presOf" srcId="{B5D2A255-0C1D-4C4C-B370-461212735830}" destId="{E83737EC-9805-A244-A4B9-49D5548D0E3B}" srcOrd="0" destOrd="0" presId="urn:microsoft.com/office/officeart/2005/8/layout/default"/>
    <dgm:cxn modelId="{2BA09355-B2D5-BA4D-B0F2-DFE0FB24366A}" type="presOf" srcId="{4A946F96-15C0-4D87-A505-89E4EEA01BF9}" destId="{F74BA9B7-84CA-8049-9F4C-6D91E1394C3D}" srcOrd="0" destOrd="0" presId="urn:microsoft.com/office/officeart/2005/8/layout/default"/>
    <dgm:cxn modelId="{41069C60-0BFD-7645-BC26-F486B72D6A58}" type="presOf" srcId="{64E35777-9E33-4DC2-A004-1714E2AF7BC5}" destId="{628E3DEA-CC13-E44E-AA2E-A8938252BC5C}" srcOrd="0" destOrd="0" presId="urn:microsoft.com/office/officeart/2005/8/layout/default"/>
    <dgm:cxn modelId="{78949268-12C0-3740-A9A3-C2DDE26A2337}" type="presOf" srcId="{1CA1C8C5-D856-497E-B3BA-55CB11429C33}" destId="{067F0FE2-C921-5C43-8F7B-F157B624FA6F}" srcOrd="0" destOrd="0" presId="urn:microsoft.com/office/officeart/2005/8/layout/default"/>
    <dgm:cxn modelId="{D719206F-D550-45E5-B8DF-A902898AFC65}" srcId="{DE08FB95-B055-4F26-AF01-25A82B8844D9}" destId="{570A9E9F-0AC2-45AD-B8B8-10442D3A4ED3}" srcOrd="6" destOrd="0" parTransId="{1B66DCA0-10AD-4416-BCD4-5C693347A4EC}" sibTransId="{5DAD2A58-FF7B-4789-A301-7442B086B5C7}"/>
    <dgm:cxn modelId="{98F68073-7014-4A41-A8B5-45D8F9E2D3D0}" type="presOf" srcId="{DE08FB95-B055-4F26-AF01-25A82B8844D9}" destId="{D86451E6-CAE5-B641-A272-44A783B26CA2}" srcOrd="0" destOrd="0" presId="urn:microsoft.com/office/officeart/2005/8/layout/default"/>
    <dgm:cxn modelId="{CB78D67F-8825-437F-A37E-BE61E8C54D6F}" srcId="{DE08FB95-B055-4F26-AF01-25A82B8844D9}" destId="{51719D1B-0DEC-41CC-A24E-7539A05952C9}" srcOrd="10" destOrd="0" parTransId="{3F135F91-83FD-4C5E-AB36-CC6EC7698720}" sibTransId="{4D44D0F5-6B08-427B-BC11-7E7CA591FA90}"/>
    <dgm:cxn modelId="{7C690589-288A-5F4D-9173-D8550D4DC9A3}" type="presOf" srcId="{59A4E391-3662-44F1-8D14-BB8BCEBA5097}" destId="{DC7F337A-C961-F24A-8CB5-35D959F2E876}" srcOrd="0" destOrd="0" presId="urn:microsoft.com/office/officeart/2005/8/layout/default"/>
    <dgm:cxn modelId="{A7CD0591-EB86-475B-B0FD-90D08F78EB35}" srcId="{DE08FB95-B055-4F26-AF01-25A82B8844D9}" destId="{9A4D751A-0639-4C72-AB1D-828D38FDA91A}" srcOrd="2" destOrd="0" parTransId="{D8E6A192-6517-4F4C-ADB0-4A56EECB627A}" sibTransId="{3B0B7187-5381-45D3-B626-9FF1562E9731}"/>
    <dgm:cxn modelId="{754B939D-2B71-1740-8ADC-BDD92781B21E}" type="presOf" srcId="{EA7D2F35-4D06-4724-AB4E-6F58103D830D}" destId="{2896F7E4-6491-B74C-BE07-462F9BE5727C}" srcOrd="0" destOrd="0" presId="urn:microsoft.com/office/officeart/2005/8/layout/default"/>
    <dgm:cxn modelId="{3EAF91AE-39B4-4E20-859B-EB7170AE29D2}" srcId="{DE08FB95-B055-4F26-AF01-25A82B8844D9}" destId="{4A946F96-15C0-4D87-A505-89E4EEA01BF9}" srcOrd="5" destOrd="0" parTransId="{85CBFA6D-6550-4471-8827-10AD235DD07E}" sibTransId="{DB77AE48-7C98-45E6-9A66-74413730B312}"/>
    <dgm:cxn modelId="{F601EFAE-7EEA-254C-9795-D2A830455341}" type="presOf" srcId="{39DE0DD8-3DEF-4248-B9EA-FF66C9F07FC0}" destId="{AA707115-5DF9-AC4B-A1F8-360E768CBD0C}" srcOrd="0" destOrd="0" presId="urn:microsoft.com/office/officeart/2005/8/layout/default"/>
    <dgm:cxn modelId="{752B93B7-33A2-D540-B017-A6640CB0A30B}" type="presOf" srcId="{570A9E9F-0AC2-45AD-B8B8-10442D3A4ED3}" destId="{A0EC1457-9707-1141-ABAA-A5DAB9EA828A}" srcOrd="0" destOrd="0" presId="urn:microsoft.com/office/officeart/2005/8/layout/default"/>
    <dgm:cxn modelId="{E02B00BB-200F-2947-8032-733DD95FC2BD}" type="presOf" srcId="{9A4D751A-0639-4C72-AB1D-828D38FDA91A}" destId="{E25A563D-A20D-DF4F-AEDC-D0DA2EC0A12D}" srcOrd="0" destOrd="0" presId="urn:microsoft.com/office/officeart/2005/8/layout/default"/>
    <dgm:cxn modelId="{FF34ECC1-7AEB-B848-BAD0-32A9ADC214CA}" type="presOf" srcId="{B5C26E2E-FF8E-4F1D-AC2D-F50E2CB4D24E}" destId="{49C85006-F707-F04B-B317-4516A796D442}" srcOrd="0" destOrd="0" presId="urn:microsoft.com/office/officeart/2005/8/layout/default"/>
    <dgm:cxn modelId="{A194F4C3-DC20-4F58-89CF-DA8C288B350C}" srcId="{DE08FB95-B055-4F26-AF01-25A82B8844D9}" destId="{B5D2A255-0C1D-4C4C-B370-461212735830}" srcOrd="7" destOrd="0" parTransId="{805329C1-2C69-43A5-AAB1-6E7F0CB883F3}" sibTransId="{0D611FFB-1981-4DBD-86BF-1E757DAC2497}"/>
    <dgm:cxn modelId="{A6B4A0E1-B4C0-480F-839F-5DCF9C14C006}" srcId="{DE08FB95-B055-4F26-AF01-25A82B8844D9}" destId="{39DE0DD8-3DEF-4248-B9EA-FF66C9F07FC0}" srcOrd="4" destOrd="0" parTransId="{B88E2449-0A91-4BE2-81EC-38E23CD61E61}" sibTransId="{35596E79-BA8E-4C03-ABBB-297E3BB1E480}"/>
    <dgm:cxn modelId="{A2CD71F4-8A89-3A4D-8B99-85F5DDF1B0DE}" type="presOf" srcId="{51719D1B-0DEC-41CC-A24E-7539A05952C9}" destId="{0599952A-3623-7F41-8CEC-0214A9E97BC9}" srcOrd="0" destOrd="0" presId="urn:microsoft.com/office/officeart/2005/8/layout/default"/>
    <dgm:cxn modelId="{53A7D197-AC25-9449-AD01-745AADA2D202}" type="presParOf" srcId="{D86451E6-CAE5-B641-A272-44A783B26CA2}" destId="{49C85006-F707-F04B-B317-4516A796D442}" srcOrd="0" destOrd="0" presId="urn:microsoft.com/office/officeart/2005/8/layout/default"/>
    <dgm:cxn modelId="{D35DC923-7871-1D42-AC3E-E7232FF5C8D1}" type="presParOf" srcId="{D86451E6-CAE5-B641-A272-44A783B26CA2}" destId="{A91D82F2-D7F8-8145-8B35-9178B85B50C4}" srcOrd="1" destOrd="0" presId="urn:microsoft.com/office/officeart/2005/8/layout/default"/>
    <dgm:cxn modelId="{6FEF2323-0280-B745-BA31-583F50C8C05F}" type="presParOf" srcId="{D86451E6-CAE5-B641-A272-44A783B26CA2}" destId="{067F0FE2-C921-5C43-8F7B-F157B624FA6F}" srcOrd="2" destOrd="0" presId="urn:microsoft.com/office/officeart/2005/8/layout/default"/>
    <dgm:cxn modelId="{E8B943E6-B1F5-6E4A-88CB-20C8BD33F3BF}" type="presParOf" srcId="{D86451E6-CAE5-B641-A272-44A783B26CA2}" destId="{93752349-5DBE-994D-8F1D-6B4EA11C887F}" srcOrd="3" destOrd="0" presId="urn:microsoft.com/office/officeart/2005/8/layout/default"/>
    <dgm:cxn modelId="{2AAA33C2-D00C-2946-81B1-C6253251FDEC}" type="presParOf" srcId="{D86451E6-CAE5-B641-A272-44A783B26CA2}" destId="{E25A563D-A20D-DF4F-AEDC-D0DA2EC0A12D}" srcOrd="4" destOrd="0" presId="urn:microsoft.com/office/officeart/2005/8/layout/default"/>
    <dgm:cxn modelId="{6B1D2033-38B2-0344-B12B-AD6EBF8AA017}" type="presParOf" srcId="{D86451E6-CAE5-B641-A272-44A783B26CA2}" destId="{8E22700D-3D1F-4542-8C11-9B7B362D53D6}" srcOrd="5" destOrd="0" presId="urn:microsoft.com/office/officeart/2005/8/layout/default"/>
    <dgm:cxn modelId="{8ECA640D-481E-DB4E-A783-2B1C796548D0}" type="presParOf" srcId="{D86451E6-CAE5-B641-A272-44A783B26CA2}" destId="{DC7F337A-C961-F24A-8CB5-35D959F2E876}" srcOrd="6" destOrd="0" presId="urn:microsoft.com/office/officeart/2005/8/layout/default"/>
    <dgm:cxn modelId="{36E0DBB3-3371-054E-B5F2-9F85F9C47B1F}" type="presParOf" srcId="{D86451E6-CAE5-B641-A272-44A783B26CA2}" destId="{8A4B273E-9729-4C44-93B8-50C965191804}" srcOrd="7" destOrd="0" presId="urn:microsoft.com/office/officeart/2005/8/layout/default"/>
    <dgm:cxn modelId="{9FA96907-E0F5-E14B-8D38-965856F65FC3}" type="presParOf" srcId="{D86451E6-CAE5-B641-A272-44A783B26CA2}" destId="{AA707115-5DF9-AC4B-A1F8-360E768CBD0C}" srcOrd="8" destOrd="0" presId="urn:microsoft.com/office/officeart/2005/8/layout/default"/>
    <dgm:cxn modelId="{BFAB233A-AAE1-0447-8CE4-F5B2573E74FC}" type="presParOf" srcId="{D86451E6-CAE5-B641-A272-44A783B26CA2}" destId="{BF57147E-A6D1-6045-8F99-4DC380CA618F}" srcOrd="9" destOrd="0" presId="urn:microsoft.com/office/officeart/2005/8/layout/default"/>
    <dgm:cxn modelId="{5EB4F37B-8172-1C4A-AA35-FE4F28490D8A}" type="presParOf" srcId="{D86451E6-CAE5-B641-A272-44A783B26CA2}" destId="{F74BA9B7-84CA-8049-9F4C-6D91E1394C3D}" srcOrd="10" destOrd="0" presId="urn:microsoft.com/office/officeart/2005/8/layout/default"/>
    <dgm:cxn modelId="{2C0EE34C-961D-A747-9271-EC2EACC91287}" type="presParOf" srcId="{D86451E6-CAE5-B641-A272-44A783B26CA2}" destId="{E1F85597-E67E-A840-8C1F-52BF5F328270}" srcOrd="11" destOrd="0" presId="urn:microsoft.com/office/officeart/2005/8/layout/default"/>
    <dgm:cxn modelId="{CE545961-2A83-0342-8E75-4E050D3D3A79}" type="presParOf" srcId="{D86451E6-CAE5-B641-A272-44A783B26CA2}" destId="{A0EC1457-9707-1141-ABAA-A5DAB9EA828A}" srcOrd="12" destOrd="0" presId="urn:microsoft.com/office/officeart/2005/8/layout/default"/>
    <dgm:cxn modelId="{3EE047B8-6846-9449-8E2C-0BF9D695090F}" type="presParOf" srcId="{D86451E6-CAE5-B641-A272-44A783B26CA2}" destId="{6EB259B5-4DBC-414F-9445-FB69BFE40116}" srcOrd="13" destOrd="0" presId="urn:microsoft.com/office/officeart/2005/8/layout/default"/>
    <dgm:cxn modelId="{175A7B33-87C8-2B43-A894-8A45B00FB27A}" type="presParOf" srcId="{D86451E6-CAE5-B641-A272-44A783B26CA2}" destId="{E83737EC-9805-A244-A4B9-49D5548D0E3B}" srcOrd="14" destOrd="0" presId="urn:microsoft.com/office/officeart/2005/8/layout/default"/>
    <dgm:cxn modelId="{52EA374B-85C2-724E-93C4-214274DBE7D6}" type="presParOf" srcId="{D86451E6-CAE5-B641-A272-44A783B26CA2}" destId="{F0A243C6-6291-4D4F-BABD-DCE294ABC7C8}" srcOrd="15" destOrd="0" presId="urn:microsoft.com/office/officeart/2005/8/layout/default"/>
    <dgm:cxn modelId="{91713647-2F42-264D-83AF-898C63F5829D}" type="presParOf" srcId="{D86451E6-CAE5-B641-A272-44A783B26CA2}" destId="{628E3DEA-CC13-E44E-AA2E-A8938252BC5C}" srcOrd="16" destOrd="0" presId="urn:microsoft.com/office/officeart/2005/8/layout/default"/>
    <dgm:cxn modelId="{5F6C5F76-6647-874D-B2BD-497C548FF275}" type="presParOf" srcId="{D86451E6-CAE5-B641-A272-44A783B26CA2}" destId="{B215BA98-CA11-4B46-ADF3-17FCBC8C8120}" srcOrd="17" destOrd="0" presId="urn:microsoft.com/office/officeart/2005/8/layout/default"/>
    <dgm:cxn modelId="{77C80BF7-AB26-BA45-98E2-5CFBA12C5864}" type="presParOf" srcId="{D86451E6-CAE5-B641-A272-44A783B26CA2}" destId="{2896F7E4-6491-B74C-BE07-462F9BE5727C}" srcOrd="18" destOrd="0" presId="urn:microsoft.com/office/officeart/2005/8/layout/default"/>
    <dgm:cxn modelId="{CCEF969F-14F9-844F-90FE-5EE5B20A1498}" type="presParOf" srcId="{D86451E6-CAE5-B641-A272-44A783B26CA2}" destId="{7973B4A6-154F-1D40-B832-79CD956D8567}" srcOrd="19" destOrd="0" presId="urn:microsoft.com/office/officeart/2005/8/layout/default"/>
    <dgm:cxn modelId="{81445FDB-B06D-F44D-A113-C682E4EE4CE6}" type="presParOf" srcId="{D86451E6-CAE5-B641-A272-44A783B26CA2}" destId="{0599952A-3623-7F41-8CEC-0214A9E97BC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85006-F707-F04B-B317-4516A796D442}">
      <dsp:nvSpPr>
        <dsp:cNvPr id="0" name=""/>
        <dsp:cNvSpPr/>
      </dsp:nvSpPr>
      <dsp:spPr>
        <a:xfrm>
          <a:off x="0" y="970781"/>
          <a:ext cx="1719771" cy="1031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Back to 655 BC, </a:t>
          </a:r>
          <a:r>
            <a:rPr lang="en-AU" sz="1100" kern="1200" dirty="0" err="1"/>
            <a:t>Chong'er</a:t>
          </a:r>
          <a:r>
            <a:rPr lang="en-AU" sz="1100" kern="1200" dirty="0"/>
            <a:t> was about to starve to death</a:t>
          </a:r>
          <a:endParaRPr lang="en-US" sz="1100" kern="1200" dirty="0"/>
        </a:p>
      </dsp:txBody>
      <dsp:txXfrm>
        <a:off x="0" y="970781"/>
        <a:ext cx="1719771" cy="1031863"/>
      </dsp:txXfrm>
    </dsp:sp>
    <dsp:sp modelId="{067F0FE2-C921-5C43-8F7B-F157B624FA6F}">
      <dsp:nvSpPr>
        <dsp:cNvPr id="0" name=""/>
        <dsp:cNvSpPr/>
      </dsp:nvSpPr>
      <dsp:spPr>
        <a:xfrm>
          <a:off x="1891749" y="970781"/>
          <a:ext cx="1719771" cy="1031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 err="1"/>
            <a:t>Jie</a:t>
          </a:r>
          <a:r>
            <a:rPr lang="en-AU" sz="1100" kern="1200" dirty="0"/>
            <a:t> </a:t>
          </a:r>
          <a:r>
            <a:rPr lang="en-AU" sz="1100" kern="1200" dirty="0" err="1"/>
            <a:t>Zitui</a:t>
          </a:r>
          <a:r>
            <a:rPr lang="en-AU" sz="1100" kern="1200" dirty="0"/>
            <a:t>-a piece of flesh.</a:t>
          </a:r>
          <a:endParaRPr lang="en-US" sz="1100" kern="1200" dirty="0"/>
        </a:p>
      </dsp:txBody>
      <dsp:txXfrm>
        <a:off x="1891749" y="970781"/>
        <a:ext cx="1719771" cy="1031863"/>
      </dsp:txXfrm>
    </dsp:sp>
    <dsp:sp modelId="{E25A563D-A20D-DF4F-AEDC-D0DA2EC0A12D}">
      <dsp:nvSpPr>
        <dsp:cNvPr id="0" name=""/>
        <dsp:cNvSpPr/>
      </dsp:nvSpPr>
      <dsp:spPr>
        <a:xfrm>
          <a:off x="3783498" y="970781"/>
          <a:ext cx="1719771" cy="1031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 err="1"/>
            <a:t>Chong'er</a:t>
          </a:r>
          <a:r>
            <a:rPr lang="en-AU" sz="1100" kern="1200" dirty="0"/>
            <a:t> promised to reward him one day.</a:t>
          </a:r>
          <a:endParaRPr lang="en-US" sz="1100" kern="1200" dirty="0"/>
        </a:p>
      </dsp:txBody>
      <dsp:txXfrm>
        <a:off x="3783498" y="970781"/>
        <a:ext cx="1719771" cy="1031863"/>
      </dsp:txXfrm>
    </dsp:sp>
    <dsp:sp modelId="{DC7F337A-C961-F24A-8CB5-35D959F2E876}">
      <dsp:nvSpPr>
        <dsp:cNvPr id="0" name=""/>
        <dsp:cNvSpPr/>
      </dsp:nvSpPr>
      <dsp:spPr>
        <a:xfrm>
          <a:off x="0" y="2174621"/>
          <a:ext cx="1719771" cy="103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Nineteen years later, Chong'er returned to his kingdom </a:t>
          </a:r>
          <a:endParaRPr lang="en-US" sz="1100" kern="1200"/>
        </a:p>
      </dsp:txBody>
      <dsp:txXfrm>
        <a:off x="0" y="2174621"/>
        <a:ext cx="1719771" cy="1031863"/>
      </dsp:txXfrm>
    </dsp:sp>
    <dsp:sp modelId="{AA707115-5DF9-AC4B-A1F8-360E768CBD0C}">
      <dsp:nvSpPr>
        <dsp:cNvPr id="0" name=""/>
        <dsp:cNvSpPr/>
      </dsp:nvSpPr>
      <dsp:spPr>
        <a:xfrm>
          <a:off x="1891749" y="2174621"/>
          <a:ext cx="1719771" cy="10318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he forgot </a:t>
          </a:r>
          <a:r>
            <a:rPr lang="en-AU" sz="1100" kern="1200" dirty="0" err="1"/>
            <a:t>Jie</a:t>
          </a:r>
          <a:r>
            <a:rPr lang="en-AU" sz="1100" kern="1200" dirty="0"/>
            <a:t> </a:t>
          </a:r>
          <a:r>
            <a:rPr lang="en-AU" sz="1100" kern="1200" dirty="0" err="1"/>
            <a:t>Zitui</a:t>
          </a:r>
          <a:r>
            <a:rPr lang="en-AU" sz="1100" kern="1200" dirty="0"/>
            <a:t>, the man who once saved his life. When others spoke of </a:t>
          </a:r>
          <a:r>
            <a:rPr lang="en-AU" sz="1100" kern="1200" dirty="0" err="1"/>
            <a:t>Jie</a:t>
          </a:r>
          <a:r>
            <a:rPr lang="en-AU" sz="1100" kern="1200" dirty="0"/>
            <a:t> </a:t>
          </a:r>
          <a:r>
            <a:rPr lang="en-AU" sz="1100" kern="1200" dirty="0" err="1"/>
            <a:t>Zitui</a:t>
          </a:r>
          <a:r>
            <a:rPr lang="en-AU" sz="1100" kern="1200" dirty="0"/>
            <a:t>, Duke Wen remembered him and was ashamed.</a:t>
          </a:r>
          <a:endParaRPr lang="en-US" sz="1100" kern="1200" dirty="0"/>
        </a:p>
      </dsp:txBody>
      <dsp:txXfrm>
        <a:off x="1891749" y="2174621"/>
        <a:ext cx="1719771" cy="1031863"/>
      </dsp:txXfrm>
    </dsp:sp>
    <dsp:sp modelId="{F74BA9B7-84CA-8049-9F4C-6D91E1394C3D}">
      <dsp:nvSpPr>
        <dsp:cNvPr id="0" name=""/>
        <dsp:cNvSpPr/>
      </dsp:nvSpPr>
      <dsp:spPr>
        <a:xfrm>
          <a:off x="3783498" y="2174621"/>
          <a:ext cx="1719771" cy="1031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visit </a:t>
          </a:r>
          <a:r>
            <a:rPr lang="en-AU" sz="1100" kern="1200" dirty="0" err="1"/>
            <a:t>Jie</a:t>
          </a:r>
          <a:r>
            <a:rPr lang="en-AU" sz="1100" kern="1200" dirty="0"/>
            <a:t> </a:t>
          </a:r>
          <a:r>
            <a:rPr lang="en-AU" sz="1100" kern="1200" dirty="0" err="1"/>
            <a:t>Zitui</a:t>
          </a:r>
          <a:r>
            <a:rPr lang="en-AU" sz="1100" kern="1200" dirty="0"/>
            <a:t> personally and confer a title on him. </a:t>
          </a:r>
          <a:endParaRPr lang="en-US" sz="1100" kern="1200" dirty="0"/>
        </a:p>
      </dsp:txBody>
      <dsp:txXfrm>
        <a:off x="3783498" y="2174621"/>
        <a:ext cx="1719771" cy="1031863"/>
      </dsp:txXfrm>
    </dsp:sp>
    <dsp:sp modelId="{A0EC1457-9707-1141-ABAA-A5DAB9EA828A}">
      <dsp:nvSpPr>
        <dsp:cNvPr id="0" name=""/>
        <dsp:cNvSpPr/>
      </dsp:nvSpPr>
      <dsp:spPr>
        <a:xfrm>
          <a:off x="0" y="3378462"/>
          <a:ext cx="1719771" cy="1031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hid on a nearby mountain with his aged mother.</a:t>
          </a:r>
          <a:endParaRPr lang="en-US" sz="1100" kern="1200"/>
        </a:p>
      </dsp:txBody>
      <dsp:txXfrm>
        <a:off x="0" y="3378462"/>
        <a:ext cx="1719771" cy="1031863"/>
      </dsp:txXfrm>
    </dsp:sp>
    <dsp:sp modelId="{E83737EC-9805-A244-A4B9-49D5548D0E3B}">
      <dsp:nvSpPr>
        <dsp:cNvPr id="0" name=""/>
        <dsp:cNvSpPr/>
      </dsp:nvSpPr>
      <dsp:spPr>
        <a:xfrm>
          <a:off x="1891749" y="3378462"/>
          <a:ext cx="1719771" cy="1031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Duke Wen set fire to the mountain to force Jie Zitui out of hiding.</a:t>
          </a:r>
          <a:endParaRPr lang="en-US" sz="1100" kern="1200"/>
        </a:p>
      </dsp:txBody>
      <dsp:txXfrm>
        <a:off x="1891749" y="3378462"/>
        <a:ext cx="1719771" cy="1031863"/>
      </dsp:txXfrm>
    </dsp:sp>
    <dsp:sp modelId="{628E3DEA-CC13-E44E-AA2E-A8938252BC5C}">
      <dsp:nvSpPr>
        <dsp:cNvPr id="0" name=""/>
        <dsp:cNvSpPr/>
      </dsp:nvSpPr>
      <dsp:spPr>
        <a:xfrm>
          <a:off x="3783498" y="3378462"/>
          <a:ext cx="1719771" cy="10318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Three days later, the duke and his people found two dead in a cave under a willow tree. </a:t>
          </a:r>
          <a:endParaRPr lang="en-US" sz="1100" kern="1200"/>
        </a:p>
      </dsp:txBody>
      <dsp:txXfrm>
        <a:off x="3783498" y="3378462"/>
        <a:ext cx="1719771" cy="1031863"/>
      </dsp:txXfrm>
    </dsp:sp>
    <dsp:sp modelId="{2896F7E4-6491-B74C-BE07-462F9BE5727C}">
      <dsp:nvSpPr>
        <dsp:cNvPr id="0" name=""/>
        <dsp:cNvSpPr/>
      </dsp:nvSpPr>
      <dsp:spPr>
        <a:xfrm>
          <a:off x="945874" y="4582302"/>
          <a:ext cx="1719771" cy="10318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/>
            <a:t>not to use fire and only to eat cold food on that day.</a:t>
          </a:r>
          <a:endParaRPr lang="en-US" sz="1100" kern="1200"/>
        </a:p>
      </dsp:txBody>
      <dsp:txXfrm>
        <a:off x="945874" y="4582302"/>
        <a:ext cx="1719771" cy="1031863"/>
      </dsp:txXfrm>
    </dsp:sp>
    <dsp:sp modelId="{0599952A-3623-7F41-8CEC-0214A9E97BC9}">
      <dsp:nvSpPr>
        <dsp:cNvPr id="0" name=""/>
        <dsp:cNvSpPr/>
      </dsp:nvSpPr>
      <dsp:spPr>
        <a:xfrm>
          <a:off x="2837623" y="4582302"/>
          <a:ext cx="1719771" cy="1031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The next year, burnt willow tree was revived.</a:t>
          </a:r>
          <a:r>
            <a:rPr lang="zh-CN" altLang="en-US" sz="1100" kern="1200" dirty="0"/>
            <a:t> </a:t>
          </a:r>
          <a:r>
            <a:rPr lang="en-AU" sz="1100" kern="1200" dirty="0"/>
            <a:t>He swept the tomb and declared the festival as a “Cold Food Festival” </a:t>
          </a:r>
          <a:endParaRPr lang="en-US" sz="1100" kern="1200" dirty="0"/>
        </a:p>
      </dsp:txBody>
      <dsp:txXfrm>
        <a:off x="2837623" y="4582302"/>
        <a:ext cx="1719771" cy="103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D321-D0A4-E944-BACC-6897C2427288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CF593-2B77-8242-A66B-A4895EAA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CF593-2B77-8242-A66B-A4895EAAB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EBB8-3F14-BB47-9FC8-A87B74EB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84917-7909-A343-9D5E-63C3AA93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11A09-3A9C-FB41-9AEE-B243FEE2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C500-4365-B64C-AE9B-A1C062C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F97A-514E-2642-B2C4-8CCB9C7A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2757-82C5-1643-ADA4-B4A716C7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808C-E486-0E47-BDF1-4BB544894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A4305-78D2-E34B-9A43-CE2337B9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9BAE4-9C4D-0845-90D1-7CA81679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2A88-64CE-F848-A99C-56013F4C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FBC49-46B0-684E-B0C0-A536FF446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3F352-35FC-804C-902B-36DB36D3C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E241-F672-644C-A7B6-318E6025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6813-ADB2-4746-BB3D-189B8214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9D98F-6CE3-D84A-BBE8-7EFF62E9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3E4D-B0CB-2E47-8BFE-A0DAB61D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8DFCA-4C53-134E-8660-CB0C5A0F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319F-C863-B445-B113-5E0BDE74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307E1-86D7-7F40-983A-7B45A35F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6CD28-7EA4-FE4D-A656-10547F7C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410A-8B09-2944-82A0-DAC6E3F2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D6214-4D55-F24A-B620-E4B6C89BA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EFDB5-1CA8-DD46-B49D-99B839FB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5631A-5A37-D845-8F14-E7282DA9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02A7B-2307-B243-8BA6-3CB7D6A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4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C77F-7246-284F-BF82-67A358A5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B3EF-9B13-0544-A1E2-0CE46EB0A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B031F-65EC-0247-A5F0-A7F54DDE4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70165-D138-6948-BBAD-D03929AD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FBDFC-F362-7145-97F5-DEF059FB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7249E-B06F-3D4C-90E1-EC797D47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9D9D-EAC2-3C4D-8D45-A090C31C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51F55-995B-9744-A71F-8D113A75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113E1-560B-A048-8DD8-BAF32E0CF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960F1-DB14-3C4C-82D3-BE7A6B3FD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0984E-6983-6A41-B809-2A619A8FF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F5380-0283-F948-8C01-A6A2B92D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60DD3-ED69-0849-8939-9DA2E34B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E4F2C-3169-D844-9786-46773656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2945-4303-4047-A0D5-B36D2CDB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9978D-23C8-D14D-B15E-249BD4B3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DFFB8-A960-164D-B357-59B0218D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D7E78-FC5B-5340-9C83-7306CD5A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1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B5407-FD78-B640-9697-2E29116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764B7-53D4-9541-A6C7-B6ACCCEC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3C0CD-50DC-C747-8298-1D6ECD9A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7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5863-77B2-014F-A968-917ADF89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386D-B574-0A45-BA0A-C0D4159F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422DD-78CE-8B43-AC3E-FAC9FE8F5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439D2-B408-1B43-9055-BB254760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1F66B-754D-3748-AC46-BCBD421D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1ADC5-8B0E-1743-8983-5A48E1C7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772D-B2DE-E24E-8BFE-7092BF1B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7A28-D497-F84B-A3EC-494AA89A1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256AF-3538-C643-A4E0-5FC6EF491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B2E41-DC7D-FF47-B5C9-24839BC3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D0766-1B33-6A41-8F94-1BE0326F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7311-0AC7-6446-A260-81ACBC77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530B3-DE24-4E49-BAC5-9B9231CD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3AB1-E3C6-6C47-8F0E-502171B8D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2BB67-CD73-3C44-BACD-7A18E057B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3059-2D32-A043-89A2-D9D92F05105E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15D-D78A-DB4D-AB19-3A62D7F70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208D-38DC-B04E-9958-2D42AFA75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B282-FFFB-1640-A653-57163C794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diagramDrawing" Target="../diagrams/drawing1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hinahighlights.com/festivals/the-24-solar-term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3407-C47A-B74B-9B26-6821FD55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2657476"/>
            <a:ext cx="5391150" cy="2744260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5400" dirty="0"/>
            </a:br>
            <a:r>
              <a:rPr lang="en-US" sz="139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清明节</a:t>
            </a:r>
            <a:endParaRPr lang="en-US" sz="5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手绘卡通风格扫墓的女孩清明节祭祖图片免抠素材- 设计盒子">
            <a:extLst>
              <a:ext uri="{FF2B5EF4-FFF2-40B4-BE49-F238E27FC236}">
                <a16:creationId xmlns:a16="http://schemas.microsoft.com/office/drawing/2014/main" id="{98311605-E93A-9640-9DCF-EB6DD7B40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22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8" descr="寒食节》绘本故事节选分享-叫叫学院">
            <a:extLst>
              <a:ext uri="{FF2B5EF4-FFF2-40B4-BE49-F238E27FC236}">
                <a16:creationId xmlns:a16="http://schemas.microsoft.com/office/drawing/2014/main" id="{B1A37EA8-55A2-EC4B-A01D-ACE714BA2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28707" b="-2"/>
          <a:stretch/>
        </p:blipFill>
        <p:spPr bwMode="auto">
          <a:xfrm>
            <a:off x="3256403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齐桓公晋文公的陪衬，不太出名的楚成王，中国南北文明交融之桥梁- 历史资讯(八戒游戏)">
            <a:extLst>
              <a:ext uri="{FF2B5EF4-FFF2-40B4-BE49-F238E27FC236}">
                <a16:creationId xmlns:a16="http://schemas.microsoft.com/office/drawing/2014/main" id="{BB71D7B4-4097-624D-8F86-4B7F69B39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4068"/>
          <a:stretch/>
        </p:blipFill>
        <p:spPr bwMode="auto"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寒食节的由来与介子推的故事有关_邪恶之家手机版">
            <a:extLst>
              <a:ext uri="{FF2B5EF4-FFF2-40B4-BE49-F238E27FC236}">
                <a16:creationId xmlns:a16="http://schemas.microsoft.com/office/drawing/2014/main" id="{A27BC8BA-EBAB-F145-8835-090CEE6D2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1" b="16750"/>
          <a:stretch/>
        </p:blipFill>
        <p:spPr bwMode="auto"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寒食节的传说——介子推的故事| 文城四意">
            <a:extLst>
              <a:ext uri="{FF2B5EF4-FFF2-40B4-BE49-F238E27FC236}">
                <a16:creationId xmlns:a16="http://schemas.microsoft.com/office/drawing/2014/main" id="{EFF7997B-7258-AC47-BF45-9449C2EB3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1" b="-4"/>
          <a:stretch/>
        </p:blipFill>
        <p:spPr bwMode="auto">
          <a:xfrm>
            <a:off x="373655" y="501987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C97A1D5-88F7-4643-8169-17A285785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5141"/>
              </p:ext>
            </p:extLst>
          </p:nvPr>
        </p:nvGraphicFramePr>
        <p:xfrm>
          <a:off x="6296739" y="187327"/>
          <a:ext cx="5503270" cy="658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32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780D-4D53-314F-854F-FD369DE0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98" y="1111249"/>
            <a:ext cx="5570706" cy="556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清明节活动</a:t>
            </a:r>
            <a:endParaRPr lang="en-AU" sz="2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AU" sz="2600" dirty="0">
                <a:latin typeface="STKaiti" panose="02010600040101010101" pitchFamily="2" charset="-122"/>
                <a:ea typeface="STKaiti" panose="02010600040101010101" pitchFamily="2" charset="-122"/>
              </a:rPr>
              <a:t>tomb cleaning and repair</a:t>
            </a:r>
          </a:p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春游</a:t>
            </a:r>
            <a:r>
              <a:rPr lang="zh-CN" altLang="en-US" sz="2600" dirty="0">
                <a:latin typeface="STKaiti" panose="02010600040101010101" pitchFamily="2" charset="-122"/>
                <a:ea typeface="STKaiti" panose="02010600040101010101" pitchFamily="2" charset="-122"/>
              </a:rPr>
              <a:t> （</a:t>
            </a:r>
            <a:r>
              <a:rPr lang="en-AU" sz="2600" dirty="0">
                <a:latin typeface="STKaiti" panose="02010600040101010101" pitchFamily="2" charset="-122"/>
                <a:ea typeface="STKaiti" panose="02010600040101010101" pitchFamily="2" charset="-122"/>
              </a:rPr>
              <a:t>spring outings</a:t>
            </a:r>
            <a:r>
              <a:rPr lang="zh-CN" altLang="en-US" sz="26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AU" sz="2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AU" sz="4400" dirty="0" err="1">
                <a:latin typeface="STKaiti" panose="02010600040101010101" pitchFamily="2" charset="-122"/>
                <a:ea typeface="STKaiti" panose="02010600040101010101" pitchFamily="2" charset="-122"/>
              </a:rPr>
              <a:t>放风筝</a:t>
            </a:r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AU" sz="2600" dirty="0">
                <a:latin typeface="STKaiti" panose="02010600040101010101" pitchFamily="2" charset="-122"/>
                <a:ea typeface="STKaiti" panose="02010600040101010101" pitchFamily="2" charset="-122"/>
              </a:rPr>
              <a:t>kite flying</a:t>
            </a:r>
            <a:r>
              <a:rPr lang="zh-CN" altLang="en-US" sz="26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AU" sz="2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AU" sz="2600" dirty="0">
                <a:latin typeface="STKaiti" panose="02010600040101010101" pitchFamily="2" charset="-122"/>
                <a:ea typeface="STKaiti" panose="02010600040101010101" pitchFamily="2" charset="-122"/>
              </a:rPr>
              <a:t>putting willow branches on gates</a:t>
            </a:r>
          </a:p>
          <a:p>
            <a:r>
              <a:rPr lang="en-AU" sz="2600" dirty="0">
                <a:latin typeface="STKaiti" panose="02010600040101010101" pitchFamily="2" charset="-122"/>
                <a:ea typeface="STKaiti" panose="02010600040101010101" pitchFamily="2" charset="-122"/>
              </a:rPr>
              <a:t>People often participate in a sport to ward off the coldness and in anticipation of the arrival of spring. </a:t>
            </a:r>
          </a:p>
          <a:p>
            <a:endParaRPr lang="en-US" sz="2600" dirty="0"/>
          </a:p>
        </p:txBody>
      </p:sp>
      <p:pic>
        <p:nvPicPr>
          <p:cNvPr id="12290" name="Picture 2" descr="小清新手绘卡通扫墓免抠素材免费下载_觅元素51yuansu.com">
            <a:extLst>
              <a:ext uri="{FF2B5EF4-FFF2-40B4-BE49-F238E27FC236}">
                <a16:creationId xmlns:a16="http://schemas.microsoft.com/office/drawing/2014/main" id="{D873044E-BE52-014C-B869-481FD84BA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8094" b="-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9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清明节扫墓祭祖，不建议孕妇去，稍大点的孩子倒是可以，">
            <a:extLst>
              <a:ext uri="{FF2B5EF4-FFF2-40B4-BE49-F238E27FC236}">
                <a16:creationId xmlns:a16="http://schemas.microsoft.com/office/drawing/2014/main" id="{097ED158-FD6F-4C4C-B566-58355B6E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79536"/>
            <a:ext cx="4777381" cy="312918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0C0B-1E6A-2244-8EAB-D71FB32F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407" y="1779536"/>
            <a:ext cx="5458838" cy="419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600" dirty="0">
                <a:latin typeface="STKaiti" panose="02010600040101010101" pitchFamily="2" charset="-122"/>
                <a:ea typeface="STKaiti" panose="02010600040101010101" pitchFamily="2" charset="-122"/>
              </a:rPr>
              <a:t>Tomb Sweeping — the Most Important Custom of </a:t>
            </a:r>
            <a:r>
              <a:rPr lang="en-AU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清明节</a:t>
            </a:r>
            <a:endParaRPr lang="en-AU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AU" sz="2400" dirty="0">
                <a:latin typeface="STKaiti" panose="02010600040101010101" pitchFamily="2" charset="-122"/>
                <a:ea typeface="STKaiti" panose="02010600040101010101" pitchFamily="2" charset="-122"/>
              </a:rPr>
              <a:t>commemorate and show respect to ancestors by visiting their graves, offering food, tea or wine, burning incense, burning or offering joss paper</a:t>
            </a:r>
            <a:r>
              <a:rPr 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en-AU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</a:p>
          <a:p>
            <a:r>
              <a:rPr lang="en-AU" sz="2400" dirty="0">
                <a:latin typeface="STKaiti" panose="02010600040101010101" pitchFamily="2" charset="-122"/>
                <a:ea typeface="STKaiti" panose="02010600040101010101" pitchFamily="2" charset="-122"/>
              </a:rPr>
              <a:t>sweep the tombs, remove weeds, add fresh soil to the graves. </a:t>
            </a:r>
          </a:p>
          <a:p>
            <a:r>
              <a:rPr lang="en-AU" sz="2400" dirty="0">
                <a:latin typeface="STKaiti" panose="02010600040101010101" pitchFamily="2" charset="-122"/>
                <a:ea typeface="STKaiti" panose="02010600040101010101" pitchFamily="2" charset="-122"/>
              </a:rPr>
              <a:t>stick willow branches, flowers, or plastic plants on the tomb.</a:t>
            </a:r>
          </a:p>
        </p:txBody>
      </p:sp>
      <p:pic>
        <p:nvPicPr>
          <p:cNvPr id="3074" name="Picture 2" descr="金元宝高清图片免抠素材免费下载_觅元素51yuansu.com">
            <a:extLst>
              <a:ext uri="{FF2B5EF4-FFF2-40B4-BE49-F238E27FC236}">
                <a16:creationId xmlns:a16="http://schemas.microsoft.com/office/drawing/2014/main" id="{A2D89035-3FC5-584B-8105-0535F34C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66" y="4726726"/>
            <a:ext cx="3473294" cy="23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7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泰安星际网络】又是一年清明时，礼敬祖先，亲近自然-泰安星际网络科技有限公司">
            <a:extLst>
              <a:ext uri="{FF2B5EF4-FFF2-40B4-BE49-F238E27FC236}">
                <a16:creationId xmlns:a16="http://schemas.microsoft.com/office/drawing/2014/main" id="{B65F22DE-3072-D642-A203-9C59A896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706812"/>
            <a:ext cx="4555700" cy="251702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40" name="Picture 4" descr="观音卡通图片简笔画(第1页) - 图说健康">
            <a:extLst>
              <a:ext uri="{FF2B5EF4-FFF2-40B4-BE49-F238E27FC236}">
                <a16:creationId xmlns:a16="http://schemas.microsoft.com/office/drawing/2014/main" id="{60A4405E-415C-4C40-9A46-D2D5C339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3526029"/>
            <a:ext cx="4107407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E1F2-0268-894E-B7EF-43B0021C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06" y="1169761"/>
            <a:ext cx="5809288" cy="4782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/>
              <a:t>Putting Willow Branches on Gates</a:t>
            </a:r>
          </a:p>
          <a:p>
            <a:r>
              <a:rPr lang="en-AU" dirty="0"/>
              <a:t>ward off wandering evil spirits during </a:t>
            </a:r>
            <a:r>
              <a:rPr lang="en-AU" dirty="0" err="1">
                <a:latin typeface="STKaiti" panose="02010600040101010101" pitchFamily="2" charset="-122"/>
                <a:ea typeface="STKaiti" panose="02010600040101010101" pitchFamily="2" charset="-122"/>
              </a:rPr>
              <a:t>清明节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</a:p>
          <a:p>
            <a:r>
              <a:rPr lang="en-AU" dirty="0"/>
              <a:t>Buddhist influence</a:t>
            </a:r>
          </a:p>
          <a:p>
            <a:r>
              <a:rPr lang="en-AU" dirty="0"/>
              <a:t>Mercy </a:t>
            </a:r>
            <a:r>
              <a:rPr lang="en-AU" i="1" dirty="0"/>
              <a:t>Guanyin</a:t>
            </a:r>
            <a:r>
              <a:rPr lang="en-AU" dirty="0"/>
              <a:t> </a:t>
            </a:r>
            <a:r>
              <a:rPr lang="en-US" altLang="zh-CN" dirty="0"/>
              <a:t>-</a:t>
            </a:r>
            <a:r>
              <a:rPr lang="en-AU" dirty="0"/>
              <a:t>a willow branch in a vase of water at her side</a:t>
            </a:r>
            <a:r>
              <a:rPr lang="zh-CN" altLang="en-US" dirty="0"/>
              <a:t> </a:t>
            </a:r>
            <a:r>
              <a:rPr lang="en-AU" dirty="0"/>
              <a:t>to scare away demons.</a:t>
            </a:r>
          </a:p>
          <a:p>
            <a:endParaRPr lang="en-US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3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C03E-C766-8E41-A47B-40D082306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57" y="2153978"/>
            <a:ext cx="5277041" cy="2175136"/>
          </a:xfrm>
        </p:spPr>
        <p:txBody>
          <a:bodyPr>
            <a:noAutofit/>
          </a:bodyPr>
          <a:lstStyle/>
          <a:p>
            <a:r>
              <a:rPr lang="en-AU" sz="3600" dirty="0" err="1"/>
              <a:t>放风筝</a:t>
            </a:r>
            <a:r>
              <a:rPr lang="zh-CN" altLang="en-US" sz="3600" dirty="0"/>
              <a:t> </a:t>
            </a:r>
            <a:r>
              <a:rPr lang="en-AU" sz="3600" dirty="0"/>
              <a:t> is also an important custom enjoyed by many people, young and old, </a:t>
            </a:r>
            <a:r>
              <a:rPr lang="en-AU" sz="36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清明节</a:t>
            </a:r>
            <a:r>
              <a:rPr lang="en-AU" sz="3600" dirty="0"/>
              <a:t>.</a:t>
            </a:r>
          </a:p>
        </p:txBody>
      </p:sp>
      <p:pic>
        <p:nvPicPr>
          <p:cNvPr id="15364" name="Picture 4" descr="忙趁东风放纸鸢”，你知道清明节放风筝的来历吗？_房产资讯-北京房天下">
            <a:extLst>
              <a:ext uri="{FF2B5EF4-FFF2-40B4-BE49-F238E27FC236}">
                <a16:creationId xmlns:a16="http://schemas.microsoft.com/office/drawing/2014/main" id="{24EAB2C4-A40C-6248-B8FC-23D6C2AB9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r="-1" b="-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古人过清明插柳放风筝-新华网">
            <a:extLst>
              <a:ext uri="{FF2B5EF4-FFF2-40B4-BE49-F238E27FC236}">
                <a16:creationId xmlns:a16="http://schemas.microsoft.com/office/drawing/2014/main" id="{438B5760-C9F0-6045-AFDF-D49E24542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0" r="1" b="5132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3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A1ED-304A-6649-AD46-E106ED99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281998"/>
            <a:ext cx="4287981" cy="1325563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jìn</a:t>
            </a:r>
            <a:r>
              <a:rPr 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zh-CN" altLang="en-US" sz="4000" dirty="0">
                <a:latin typeface="Kaiti TC" panose="02010600040101010101" pitchFamily="2" charset="-120"/>
                <a:ea typeface="Kaiti TC" panose="02010600040101010101" pitchFamily="2" charset="-120"/>
              </a:rPr>
              <a:t>  </a:t>
            </a: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jì</a:t>
            </a:r>
            <a:br>
              <a:rPr lang="en-US" dirty="0"/>
            </a:br>
            <a:r>
              <a:rPr lang="en-US" sz="6000" dirty="0" err="1">
                <a:latin typeface="Kaiti TC" panose="02010600040101010101" pitchFamily="2" charset="-120"/>
                <a:ea typeface="Kaiti TC" panose="02010600040101010101" pitchFamily="2" charset="-120"/>
              </a:rPr>
              <a:t>禁忌</a:t>
            </a:r>
            <a:r>
              <a:rPr lang="zh-CN" altLang="en-US" sz="6000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altLang="zh-CN" sz="6000" dirty="0">
                <a:latin typeface="Kaiti TC" panose="02010600040101010101" pitchFamily="2" charset="-120"/>
                <a:ea typeface="Kaiti TC" panose="02010600040101010101" pitchFamily="2" charset="-120"/>
              </a:rPr>
              <a:t>taboos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32736-2E2E-9A48-B55F-AD449502B1DC}"/>
              </a:ext>
            </a:extLst>
          </p:cNvPr>
          <p:cNvSpPr txBox="1"/>
          <p:nvPr/>
        </p:nvSpPr>
        <p:spPr>
          <a:xfrm>
            <a:off x="422564" y="2050473"/>
            <a:ext cx="7973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孕妇不可以去扫墓</a:t>
            </a:r>
            <a:r>
              <a:rPr lang="zh-CN" altLang="en-US" sz="3200" dirty="0"/>
              <a:t>（拥挤、墓地环境不好）</a:t>
            </a:r>
            <a:endParaRPr lang="en-AU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不可以拍照（不尊重、厄运）</a:t>
            </a:r>
            <a:endParaRPr lang="en-AU" altLang="zh-CN" sz="3200" dirty="0"/>
          </a:p>
          <a:p>
            <a:endParaRPr lang="en-AU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 头发不可以遮住额头</a:t>
            </a:r>
            <a:endParaRPr lang="en-AU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不可以买鞋 （</a:t>
            </a:r>
            <a:r>
              <a:rPr lang="en-US" altLang="zh-CN" sz="3200" dirty="0" err="1"/>
              <a:t>xié</a:t>
            </a:r>
            <a:r>
              <a:rPr lang="zh-CN" altLang="en-US" sz="3200" dirty="0"/>
              <a:t>）</a:t>
            </a:r>
            <a:r>
              <a:rPr lang="en-US" altLang="zh-CN" sz="3200" dirty="0"/>
              <a:t>-</a:t>
            </a:r>
            <a:r>
              <a:rPr lang="zh-CN" altLang="en-US" sz="3200" dirty="0"/>
              <a:t>邪</a:t>
            </a:r>
            <a:endParaRPr lang="en-US" sz="3200" dirty="0"/>
          </a:p>
        </p:txBody>
      </p:sp>
      <p:pic>
        <p:nvPicPr>
          <p:cNvPr id="1026" name="Picture 2" descr="怀孕妈妈卡通图片-信息图文欣赏-信息村-K0W0M.COM">
            <a:extLst>
              <a:ext uri="{FF2B5EF4-FFF2-40B4-BE49-F238E27FC236}">
                <a16:creationId xmlns:a16="http://schemas.microsoft.com/office/drawing/2014/main" id="{1836E1A3-02EC-234A-883B-7128CDF26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72" y="344836"/>
            <a:ext cx="1802764" cy="341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闪光灯图片免费下载_PNG素材_编号1pki8o4rz_图精灵">
            <a:extLst>
              <a:ext uri="{FF2B5EF4-FFF2-40B4-BE49-F238E27FC236}">
                <a16:creationId xmlns:a16="http://schemas.microsoft.com/office/drawing/2014/main" id="{B8711338-4447-6948-9718-E229B4E9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53" y="2312145"/>
            <a:ext cx="2413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齐刘海女孩卡通高清图-创意-素彩图片大全">
            <a:extLst>
              <a:ext uri="{FF2B5EF4-FFF2-40B4-BE49-F238E27FC236}">
                <a16:creationId xmlns:a16="http://schemas.microsoft.com/office/drawing/2014/main" id="{CF6F0DBC-DEC2-8E44-8304-09051F5B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5" y="4458109"/>
            <a:ext cx="2263588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男士在鞋店试穿鞋子的场景设计素材_漫品购_MG动画短片素材_flash源文件_动漫矢量图免费素材网手机端">
            <a:extLst>
              <a:ext uri="{FF2B5EF4-FFF2-40B4-BE49-F238E27FC236}">
                <a16:creationId xmlns:a16="http://schemas.microsoft.com/office/drawing/2014/main" id="{0545D1FE-70DF-7F44-8E3D-0C10F926D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éº¦å½“åŠ³ã€‚é˜¿è ”é…‹è¿ªæ‹œâ€” â€”  2019å¹´1æœˆï¼šè¿ªæ‹œå›½é™…æœºåœºçš„éº¦å½“åŠ³é¤ åŽ… 向量例证- 插画包括有销售额, 字符:  157443355">
            <a:extLst>
              <a:ext uri="{FF2B5EF4-FFF2-40B4-BE49-F238E27FC236}">
                <a16:creationId xmlns:a16="http://schemas.microsoft.com/office/drawing/2014/main" id="{5D968C63-666C-F840-885F-C81060E6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76" y="4200745"/>
            <a:ext cx="3186860" cy="26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禁止通行水晶卡通风格实用图标免抠素材免费下载_觅元素51yuansu.com">
            <a:extLst>
              <a:ext uri="{FF2B5EF4-FFF2-40B4-BE49-F238E27FC236}">
                <a16:creationId xmlns:a16="http://schemas.microsoft.com/office/drawing/2014/main" id="{ED6DF9F9-9768-9C42-B5B5-19F76A54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87" y="322834"/>
            <a:ext cx="129967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7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9E8-410A-D74A-8830-D2E66129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6C4C5-E7FE-9B46-BE0F-68B804E9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清明古诗的意思">
            <a:extLst>
              <a:ext uri="{FF2B5EF4-FFF2-40B4-BE49-F238E27FC236}">
                <a16:creationId xmlns:a16="http://schemas.microsoft.com/office/drawing/2014/main" id="{CBF882C3-C7E7-A648-A9BB-048FB412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53"/>
            <a:ext cx="10515599" cy="65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清明》英译—— 杜牧清明时节雨纷纷， 路上行人欲断魂。 借问酒家何处有？ 牧童遥指杏花村。 A drizzling rain falls like  tears on the Mourning Day; The mourner's heart is breaking on his way.  Where. - ppt download">
            <a:extLst>
              <a:ext uri="{FF2B5EF4-FFF2-40B4-BE49-F238E27FC236}">
                <a16:creationId xmlns:a16="http://schemas.microsoft.com/office/drawing/2014/main" id="{6627C470-5613-F748-A023-6B616656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7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三月清明祭祖，那么清明节又有些什么故事_网易订阅">
            <a:extLst>
              <a:ext uri="{FF2B5EF4-FFF2-40B4-BE49-F238E27FC236}">
                <a16:creationId xmlns:a16="http://schemas.microsoft.com/office/drawing/2014/main" id="{5861CF05-0824-4444-A0CC-30569F369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5109" b="1"/>
          <a:stretch/>
        </p:blipFill>
        <p:spPr bwMode="auto">
          <a:xfrm>
            <a:off x="950977" y="1499616"/>
            <a:ext cx="4301381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8061-38B0-4F4E-9857-4D8BB346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241870"/>
            <a:ext cx="5513177" cy="4685156"/>
          </a:xfrm>
        </p:spPr>
        <p:txBody>
          <a:bodyPr anchor="t">
            <a:normAutofit lnSpcReduction="10000"/>
          </a:bodyPr>
          <a:lstStyle/>
          <a:p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清明节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扫墓节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传统中国节日</a:t>
            </a:r>
            <a:r>
              <a:rPr lang="zh-CN" altLang="en-US" sz="2200" dirty="0"/>
              <a:t>（</a:t>
            </a:r>
            <a:r>
              <a:rPr lang="en-US" altLang="zh-CN" sz="2200" dirty="0"/>
              <a:t>Han Chinese and some of China’s 55</a:t>
            </a:r>
            <a:r>
              <a:rPr lang="zh-CN" altLang="en-US" sz="2200" dirty="0"/>
              <a:t> </a:t>
            </a:r>
            <a:r>
              <a:rPr lang="en-US" altLang="zh-CN" sz="2200" dirty="0"/>
              <a:t>other ethnic minorities.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r>
              <a:rPr lang="en-US" sz="2200" dirty="0"/>
              <a:t>sweep tombs and commemorate ancestors.</a:t>
            </a:r>
          </a:p>
          <a:p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4月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4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日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/5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日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200" dirty="0"/>
              <a:t>same day as Easter.</a:t>
            </a:r>
          </a:p>
          <a:p>
            <a:r>
              <a:rPr lang="en-AU" sz="2400" dirty="0">
                <a:latin typeface="STKaiti" panose="02010600040101010101" pitchFamily="2" charset="-122"/>
                <a:ea typeface="STKaiti" panose="02010600040101010101" pitchFamily="2" charset="-122"/>
              </a:rPr>
              <a:t>Zhou Dynasty (1046–221 BC), </a:t>
            </a:r>
            <a:r>
              <a:rPr lang="en-AU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2,500 </a:t>
            </a:r>
            <a:r>
              <a:rPr lang="en-AU" sz="2400" dirty="0" err="1">
                <a:latin typeface="STKaiti" panose="02010600040101010101" pitchFamily="2" charset="-122"/>
                <a:ea typeface="STKaiti" panose="02010600040101010101" pitchFamily="2" charset="-122"/>
              </a:rPr>
              <a:t>多年历史</a:t>
            </a:r>
            <a:endParaRPr lang="en-US" sz="2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7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C878-5788-254D-B94A-9FF1A9FD9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354013"/>
            <a:ext cx="10515600" cy="1415410"/>
          </a:xfrm>
        </p:spPr>
        <p:txBody>
          <a:bodyPr/>
          <a:lstStyle/>
          <a:p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Originally, Qingming didn’t relate to tomb sweeping or showing respect to ancestors. It is the second of 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  <a:hlinkClick r:id="rId2"/>
              </a:rPr>
              <a:t>the 24 solar terms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 on the traditional Chinese solar calendar.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3076" name="Picture 4" descr="二十四节气(历法中廿四个特定节令)—搜狗百科">
            <a:extLst>
              <a:ext uri="{FF2B5EF4-FFF2-40B4-BE49-F238E27FC236}">
                <a16:creationId xmlns:a16="http://schemas.microsoft.com/office/drawing/2014/main" id="{D933002F-41BC-2042-92AA-2B23EF5C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621774"/>
            <a:ext cx="7327900" cy="48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1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中华传统】二十四节气之画说清明|寒食节|习俗|节日|传统节日_网易订阅">
            <a:extLst>
              <a:ext uri="{FF2B5EF4-FFF2-40B4-BE49-F238E27FC236}">
                <a16:creationId xmlns:a16="http://schemas.microsoft.com/office/drawing/2014/main" id="{FD92C74A-FD52-6344-9278-5D06F600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298488"/>
            <a:ext cx="4178301" cy="31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020年二十四节气时间表- 新！时代媒体">
            <a:extLst>
              <a:ext uri="{FF2B5EF4-FFF2-40B4-BE49-F238E27FC236}">
                <a16:creationId xmlns:a16="http://schemas.microsoft.com/office/drawing/2014/main" id="{1BC38C01-4E9D-6342-A02E-E32DB9BD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08" y="3429000"/>
            <a:ext cx="812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3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二十四节气简表美图- 维唯为为">
            <a:extLst>
              <a:ext uri="{FF2B5EF4-FFF2-40B4-BE49-F238E27FC236}">
                <a16:creationId xmlns:a16="http://schemas.microsoft.com/office/drawing/2014/main" id="{E76D1F26-19DE-8E45-918F-664EDCADA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/>
          <a:stretch/>
        </p:blipFill>
        <p:spPr bwMode="auto">
          <a:xfrm>
            <a:off x="2730499" y="0"/>
            <a:ext cx="6386513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5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二十四节气的由来你知道吗？ ＊ 阿波罗新闻网">
            <a:extLst>
              <a:ext uri="{FF2B5EF4-FFF2-40B4-BE49-F238E27FC236}">
                <a16:creationId xmlns:a16="http://schemas.microsoft.com/office/drawing/2014/main" id="{115E9C44-5B0C-5E43-B306-BDF56217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0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gua, Early Heaven Sequence, Later Heaven sequence - Chinese Customs">
            <a:extLst>
              <a:ext uri="{FF2B5EF4-FFF2-40B4-BE49-F238E27FC236}">
                <a16:creationId xmlns:a16="http://schemas.microsoft.com/office/drawing/2014/main" id="{35CEFF16-AFED-7847-9EB4-2FA57F5F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806450"/>
            <a:ext cx="52451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0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寒食节属于什么节日，寒食节的由来介绍？有什么活动吗？ - 秀给网装修队">
            <a:extLst>
              <a:ext uri="{FF2B5EF4-FFF2-40B4-BE49-F238E27FC236}">
                <a16:creationId xmlns:a16="http://schemas.microsoft.com/office/drawing/2014/main" id="{E2A31D7B-84ED-E842-9868-87042BF40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7" r="14118" b="-1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56BF-F06C-504D-9E84-F0776172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479" y="1417320"/>
            <a:ext cx="5427618" cy="4520684"/>
          </a:xfrm>
        </p:spPr>
        <p:txBody>
          <a:bodyPr anchor="t">
            <a:normAutofit/>
          </a:bodyPr>
          <a:lstStyle/>
          <a:p>
            <a:r>
              <a:rPr lang="ja-JP" altLang="en-US">
                <a:latin typeface="STKaiti" panose="02010600040101010101" pitchFamily="2" charset="-122"/>
                <a:ea typeface="STKaiti" panose="02010600040101010101" pitchFamily="2" charset="-122"/>
              </a:rPr>
              <a:t>清明</a:t>
            </a:r>
            <a:r>
              <a:rPr lang="en-US" altLang="ja-JP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b="1" dirty="0">
                <a:latin typeface="STKaiti" panose="02010600040101010101" pitchFamily="2" charset="-122"/>
                <a:ea typeface="STKaiti" panose="02010600040101010101" pitchFamily="2" charset="-122"/>
              </a:rPr>
              <a:t>clearness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 and </a:t>
            </a:r>
            <a:r>
              <a:rPr lang="en-AU" b="1" dirty="0">
                <a:latin typeface="STKaiti" panose="02010600040101010101" pitchFamily="2" charset="-122"/>
                <a:ea typeface="STKaiti" panose="02010600040101010101" pitchFamily="2" charset="-122"/>
              </a:rPr>
              <a:t>brightness</a:t>
            </a:r>
            <a:endParaRPr lang="en-AU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climate and nature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-warmer &amp; brighter</a:t>
            </a:r>
          </a:p>
          <a:p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清明节的前一天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寒食节（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cold food day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-no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fire, only cold food</a:t>
            </a:r>
          </a:p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Gradually combined into one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5129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897E-F328-5B48-9F7C-0063292E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882650"/>
            <a:ext cx="10515600" cy="1974850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山西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en-US" altLang="zh-CN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Mianshan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 - </a:t>
            </a:r>
            <a:r>
              <a:rPr lang="en-AU" dirty="0" err="1">
                <a:latin typeface="STKaiti" panose="02010600040101010101" pitchFamily="2" charset="-122"/>
                <a:ea typeface="STKaiti" panose="02010600040101010101" pitchFamily="2" charset="-122"/>
              </a:rPr>
              <a:t>Jieshan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 (‘</a:t>
            </a:r>
            <a:r>
              <a:rPr lang="en-AU" dirty="0" err="1">
                <a:latin typeface="STKaiti" panose="02010600040101010101" pitchFamily="2" charset="-122"/>
                <a:ea typeface="STKaiti" panose="02010600040101010101" pitchFamily="2" charset="-122"/>
              </a:rPr>
              <a:t>Jie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 Mountain’) </a:t>
            </a:r>
          </a:p>
          <a:p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 </a:t>
            </a:r>
            <a:r>
              <a:rPr lang="en-AU" dirty="0" err="1">
                <a:latin typeface="STKaiti" panose="02010600040101010101" pitchFamily="2" charset="-122"/>
                <a:ea typeface="STKaiti" panose="02010600040101010101" pitchFamily="2" charset="-122"/>
              </a:rPr>
              <a:t>Jie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dirty="0" err="1">
                <a:latin typeface="STKaiti" panose="02010600040101010101" pitchFamily="2" charset="-122"/>
                <a:ea typeface="STKaiti" panose="02010600040101010101" pitchFamily="2" charset="-122"/>
              </a:rPr>
              <a:t>Zitui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 (?–636 BC)-a loyal defender of Duke Wen of </a:t>
            </a:r>
            <a:r>
              <a:rPr lang="en-AU" dirty="0" err="1">
                <a:latin typeface="STKaiti" panose="02010600040101010101" pitchFamily="2" charset="-122"/>
                <a:ea typeface="STKaiti" panose="02010600040101010101" pitchFamily="2" charset="-122"/>
              </a:rPr>
              <a:t>Jin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 (697–628 BC), who, earlier in life, was a prince in exile named Chong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dirty="0">
                <a:latin typeface="STKaiti" panose="02010600040101010101" pitchFamily="2" charset="-122"/>
                <a:ea typeface="STKaiti" panose="02010600040101010101" pitchFamily="2" charset="-122"/>
              </a:rPr>
              <a:t>'er.</a:t>
            </a:r>
          </a:p>
          <a:p>
            <a:endParaRPr lang="en-US" dirty="0"/>
          </a:p>
        </p:txBody>
      </p:sp>
      <p:sp>
        <p:nvSpPr>
          <p:cNvPr id="4" name="AutoShape 2" descr="晋文公生平简介_晋文公生平经历及事迹_语文360网">
            <a:extLst>
              <a:ext uri="{FF2B5EF4-FFF2-40B4-BE49-F238E27FC236}">
                <a16:creationId xmlns:a16="http://schemas.microsoft.com/office/drawing/2014/main" id="{0D8F479E-8ABC-1743-B682-4F28C294C0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person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41C2479C-BC36-7844-AF8B-38858733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7" y="3652692"/>
            <a:ext cx="2313121" cy="2313121"/>
          </a:xfrm>
          <a:prstGeom prst="rect">
            <a:avLst/>
          </a:prstGeom>
        </p:spPr>
      </p:pic>
      <p:pic>
        <p:nvPicPr>
          <p:cNvPr id="9222" name="Picture 6" descr="做人当学介子推_晋文公">
            <a:extLst>
              <a:ext uri="{FF2B5EF4-FFF2-40B4-BE49-F238E27FC236}">
                <a16:creationId xmlns:a16="http://schemas.microsoft.com/office/drawing/2014/main" id="{2C4BFB57-BC5D-8A4C-BCC8-57E9D1E6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5" y="3003269"/>
            <a:ext cx="4703761" cy="29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绵山景区：让寒食清明文化得以品牌化发展_阎吉英">
            <a:extLst>
              <a:ext uri="{FF2B5EF4-FFF2-40B4-BE49-F238E27FC236}">
                <a16:creationId xmlns:a16="http://schemas.microsoft.com/office/drawing/2014/main" id="{A725388D-1029-4D44-A43A-4259DD33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3" y="3276600"/>
            <a:ext cx="7406360" cy="29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868BE9A-48C5-5C4B-909A-4444BB61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08" y="71494"/>
            <a:ext cx="7637107" cy="63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504</Words>
  <Application>Microsoft Macintosh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Kaiti TC</vt:lpstr>
      <vt:lpstr>STKaiti</vt:lpstr>
      <vt:lpstr>Arial</vt:lpstr>
      <vt:lpstr>Calibri</vt:lpstr>
      <vt:lpstr>Calibri Light</vt:lpstr>
      <vt:lpstr>Tw Cen MT</vt:lpstr>
      <vt:lpstr>Office Theme</vt:lpstr>
      <vt:lpstr> 清明节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jìn   jì 禁忌 taboos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清明节</dc:title>
  <dc:creator>xu.jade</dc:creator>
  <cp:lastModifiedBy>xu.jade</cp:lastModifiedBy>
  <cp:revision>56</cp:revision>
  <dcterms:created xsi:type="dcterms:W3CDTF">2021-04-27T06:05:22Z</dcterms:created>
  <dcterms:modified xsi:type="dcterms:W3CDTF">2021-08-03T23:48:35Z</dcterms:modified>
</cp:coreProperties>
</file>